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6"/>
  </p:notesMasterIdLst>
  <p:sldIdLst>
    <p:sldId id="256" r:id="rId3"/>
    <p:sldId id="257" r:id="rId4"/>
    <p:sldId id="259" r:id="rId5"/>
    <p:sldId id="307" r:id="rId6"/>
    <p:sldId id="306" r:id="rId7"/>
    <p:sldId id="309" r:id="rId8"/>
    <p:sldId id="289" r:id="rId9"/>
    <p:sldId id="291" r:id="rId10"/>
    <p:sldId id="308" r:id="rId11"/>
    <p:sldId id="261" r:id="rId12"/>
    <p:sldId id="287" r:id="rId13"/>
    <p:sldId id="293" r:id="rId14"/>
    <p:sldId id="288" r:id="rId15"/>
    <p:sldId id="297" r:id="rId16"/>
    <p:sldId id="294" r:id="rId17"/>
    <p:sldId id="292" r:id="rId18"/>
    <p:sldId id="311" r:id="rId19"/>
    <p:sldId id="296" r:id="rId20"/>
    <p:sldId id="302" r:id="rId21"/>
    <p:sldId id="305" r:id="rId22"/>
    <p:sldId id="299" r:id="rId23"/>
    <p:sldId id="303" r:id="rId24"/>
    <p:sldId id="310"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6C2A0A-7083-3D68-1737-9FF1A273A3A4}" v="2010" dt="2020-06-16T04:30:19.060"/>
    <p1510:client id="{24832713-878A-D7EA-867E-FFE97D4AD8AD}" v="3691" dt="2020-06-15T10:58:33.804"/>
    <p1510:client id="{2B633CDC-EAD4-5D73-FF89-3EE4977DCBE6}" v="25" dt="2020-06-14T02:06:42.309"/>
    <p1510:client id="{349FB5A6-0C49-F00F-64EA-BA24183BF4E1}" v="39" dt="2020-06-09T12:00:07.421"/>
    <p1510:client id="{3A406423-FD4C-4B5A-A379-0ADA132D71B7}" v="1272" dt="2020-06-23T11:50:08.645"/>
    <p1510:client id="{3CA1CD2F-027B-4CCA-EA30-9D7E56D24D5E}" v="249" dt="2020-06-14T13:37:31.710"/>
    <p1510:client id="{3F663DC6-8239-D365-F83D-7B6DF60A85FB}" v="682" dt="2020-06-12T07:59:17.449"/>
    <p1510:client id="{486F99A0-D3FC-F545-C8A9-8A14F819847E}" v="171" dt="2020-06-15T02:37:16.146"/>
    <p1510:client id="{4B3855B0-7ACF-AFED-8C1B-4DECC3DA8991}" v="1233" dt="2020-06-24T04:18:07.677"/>
    <p1510:client id="{4FD84BC0-93B4-A58B-1DF0-2F6556FF82FF}" v="987" dt="2020-06-22T11:22:13.799"/>
    <p1510:client id="{52C0005D-EA06-E53B-15AC-86F710EC178F}" v="77" dt="2020-06-12T05:59:46.972"/>
    <p1510:client id="{61D76D4C-7EB9-673F-5AFF-CECC30BABD43}" v="260" dt="2020-06-12T05:27:28.920"/>
    <p1510:client id="{645A9155-A349-252D-F700-B0DCA25688A8}" v="417" dt="2020-06-07T15:27:23.410"/>
    <p1510:client id="{6C75EC9A-7F2C-7AA2-DBDA-5EF3D543D8F8}" v="2031" dt="2020-06-14T09:44:16.686"/>
    <p1510:client id="{76A4D374-4611-4E47-2BA9-813B14397E5E}" v="198" dt="2020-06-22T02:34:11.499"/>
    <p1510:client id="{88113837-46EB-6C2F-E8D3-2E71C4C6F1AB}" v="9" dt="2020-06-25T00:31:46.385"/>
    <p1510:client id="{9CCC87CC-C846-E83B-236B-519F76BD189A}" v="354" dt="2020-06-11T14:23:05.326"/>
    <p1510:client id="{A1A1DEBE-B995-213A-172A-D223288DD476}" v="40" dt="2020-06-24T07:58:01.164"/>
    <p1510:client id="{A93653C5-3BC0-C3F2-6262-164495BF3286}" v="1" dt="2021-01-03T05:45:22.389"/>
    <p1510:client id="{B29DC4C6-CBE3-830D-3141-EE8A83479630}" v="760" dt="2020-06-21T08:00:31.285"/>
    <p1510:client id="{CDAB9770-1F5A-93F3-BA32-7AA73F57032F}" v="318" dt="2020-06-12T03:01:33.151"/>
    <p1510:client id="{D623AB0F-C592-CE04-2F50-CD615B73F728}" v="81" dt="2020-06-12T01:46:20.966"/>
    <p1510:client id="{DF553FAF-448D-5DB7-E8CD-9BFEC40845F1}" v="614" dt="2020-06-06T09:47:38.475"/>
    <p1510:client id="{E2C7EE31-79F0-D46A-1890-57D2D3516559}" v="7" dt="2020-06-12T00:31:45.485"/>
    <p1510:client id="{F383712C-2C91-3DA7-CDA5-E51D66A850B7}" v="5" dt="2020-06-14T16:09:20.739"/>
    <p1510:client id="{F60AE016-2FBE-AB13-49A1-38E833551D9A}" v="1117" dt="2020-06-08T03:12:32.340"/>
    <p1510:client id="{F9EF6DFA-8FE2-33B2-6296-F2675223997A}" v="172" dt="2020-06-07T04:59:11.4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ｷﾑ　ﾌｨﾐｮﾝ" userId="S::7796674846@utac.u-tokyo.ac.jp::971cad96-f269-4d17-834e-61d62a92d69f" providerId="AD" clId="Web-{DF553FAF-448D-5DB7-E8CD-9BFEC40845F1}"/>
    <pc:docChg chg="addSld delSld modSld sldOrd">
      <pc:chgData name="ｷﾑ　ﾌｨﾐｮﾝ" userId="S::7796674846@utac.u-tokyo.ac.jp::971cad96-f269-4d17-834e-61d62a92d69f" providerId="AD" clId="Web-{DF553FAF-448D-5DB7-E8CD-9BFEC40845F1}" dt="2020-06-06T09:47:38.475" v="612" actId="20577"/>
      <pc:docMkLst>
        <pc:docMk/>
      </pc:docMkLst>
      <pc:sldChg chg="modSp">
        <pc:chgData name="ｷﾑ　ﾌｨﾐｮﾝ" userId="S::7796674846@utac.u-tokyo.ac.jp::971cad96-f269-4d17-834e-61d62a92d69f" providerId="AD" clId="Web-{DF553FAF-448D-5DB7-E8CD-9BFEC40845F1}" dt="2020-06-06T09:43:50.819" v="577" actId="20577"/>
        <pc:sldMkLst>
          <pc:docMk/>
          <pc:sldMk cId="0" sldId="256"/>
        </pc:sldMkLst>
        <pc:spChg chg="mod">
          <ac:chgData name="ｷﾑ　ﾌｨﾐｮﾝ" userId="S::7796674846@utac.u-tokyo.ac.jp::971cad96-f269-4d17-834e-61d62a92d69f" providerId="AD" clId="Web-{DF553FAF-448D-5DB7-E8CD-9BFEC40845F1}" dt="2020-06-06T09:43:50.819" v="577" actId="20577"/>
          <ac:spMkLst>
            <pc:docMk/>
            <pc:sldMk cId="0" sldId="256"/>
            <ac:spMk id="83" creationId="{00000000-0000-0000-0000-000000000000}"/>
          </ac:spMkLst>
        </pc:spChg>
        <pc:spChg chg="mod">
          <ac:chgData name="ｷﾑ　ﾌｨﾐｮﾝ" userId="S::7796674846@utac.u-tokyo.ac.jp::971cad96-f269-4d17-834e-61d62a92d69f" providerId="AD" clId="Web-{DF553FAF-448D-5DB7-E8CD-9BFEC40845F1}" dt="2020-06-06T06:27:27.198" v="65" actId="20577"/>
          <ac:spMkLst>
            <pc:docMk/>
            <pc:sldMk cId="0" sldId="256"/>
            <ac:spMk id="84" creationId="{00000000-0000-0000-0000-000000000000}"/>
          </ac:spMkLst>
        </pc:spChg>
        <pc:spChg chg="mod">
          <ac:chgData name="ｷﾑ　ﾌｨﾐｮﾝ" userId="S::7796674846@utac.u-tokyo.ac.jp::971cad96-f269-4d17-834e-61d62a92d69f" providerId="AD" clId="Web-{DF553FAF-448D-5DB7-E8CD-9BFEC40845F1}" dt="2020-06-06T06:24:57.574" v="10" actId="20577"/>
          <ac:spMkLst>
            <pc:docMk/>
            <pc:sldMk cId="0" sldId="256"/>
            <ac:spMk id="85" creationId="{00000000-0000-0000-0000-000000000000}"/>
          </ac:spMkLst>
        </pc:spChg>
      </pc:sldChg>
      <pc:sldChg chg="modSp">
        <pc:chgData name="ｷﾑ　ﾌｨﾐｮﾝ" userId="S::7796674846@utac.u-tokyo.ac.jp::971cad96-f269-4d17-834e-61d62a92d69f" providerId="AD" clId="Web-{DF553FAF-448D-5DB7-E8CD-9BFEC40845F1}" dt="2020-06-06T06:32:42.555" v="84" actId="20577"/>
        <pc:sldMkLst>
          <pc:docMk/>
          <pc:sldMk cId="0" sldId="257"/>
        </pc:sldMkLst>
        <pc:spChg chg="mod">
          <ac:chgData name="ｷﾑ　ﾌｨﾐｮﾝ" userId="S::7796674846@utac.u-tokyo.ac.jp::971cad96-f269-4d17-834e-61d62a92d69f" providerId="AD" clId="Web-{DF553FAF-448D-5DB7-E8CD-9BFEC40845F1}" dt="2020-06-06T06:32:42.555" v="84" actId="20577"/>
          <ac:spMkLst>
            <pc:docMk/>
            <pc:sldMk cId="0" sldId="257"/>
            <ac:spMk id="87" creationId="{00000000-0000-0000-0000-000000000000}"/>
          </ac:spMkLst>
        </pc:spChg>
      </pc:sldChg>
      <pc:sldChg chg="del">
        <pc:chgData name="ｷﾑ　ﾌｨﾐｮﾝ" userId="S::7796674846@utac.u-tokyo.ac.jp::971cad96-f269-4d17-834e-61d62a92d69f" providerId="AD" clId="Web-{DF553FAF-448D-5DB7-E8CD-9BFEC40845F1}" dt="2020-06-06T06:27:39.557" v="66"/>
        <pc:sldMkLst>
          <pc:docMk/>
          <pc:sldMk cId="0" sldId="258"/>
        </pc:sldMkLst>
      </pc:sldChg>
      <pc:sldChg chg="delSp modSp">
        <pc:chgData name="ｷﾑ　ﾌｨﾐｮﾝ" userId="S::7796674846@utac.u-tokyo.ac.jp::971cad96-f269-4d17-834e-61d62a92d69f" providerId="AD" clId="Web-{DF553FAF-448D-5DB7-E8CD-9BFEC40845F1}" dt="2020-06-06T09:43:03.819" v="567" actId="20577"/>
        <pc:sldMkLst>
          <pc:docMk/>
          <pc:sldMk cId="0" sldId="259"/>
        </pc:sldMkLst>
        <pc:spChg chg="mod">
          <ac:chgData name="ｷﾑ　ﾌｨﾐｮﾝ" userId="S::7796674846@utac.u-tokyo.ac.jp::971cad96-f269-4d17-834e-61d62a92d69f" providerId="AD" clId="Web-{DF553FAF-448D-5DB7-E8CD-9BFEC40845F1}" dt="2020-06-06T09:43:03.819" v="567" actId="20577"/>
          <ac:spMkLst>
            <pc:docMk/>
            <pc:sldMk cId="0" sldId="259"/>
            <ac:spMk id="93" creationId="{00000000-0000-0000-0000-000000000000}"/>
          </ac:spMkLst>
        </pc:spChg>
        <pc:picChg chg="del">
          <ac:chgData name="ｷﾑ　ﾌｨﾐｮﾝ" userId="S::7796674846@utac.u-tokyo.ac.jp::971cad96-f269-4d17-834e-61d62a92d69f" providerId="AD" clId="Web-{DF553FAF-448D-5DB7-E8CD-9BFEC40845F1}" dt="2020-06-06T06:47:30.862" v="132"/>
          <ac:picMkLst>
            <pc:docMk/>
            <pc:sldMk cId="0" sldId="259"/>
            <ac:picMk id="95" creationId="{00000000-0000-0000-0000-000000000000}"/>
          </ac:picMkLst>
        </pc:picChg>
      </pc:sldChg>
      <pc:sldChg chg="modSp">
        <pc:chgData name="ｷﾑ　ﾌｨﾐｮﾝ" userId="S::7796674846@utac.u-tokyo.ac.jp::971cad96-f269-4d17-834e-61d62a92d69f" providerId="AD" clId="Web-{DF553FAF-448D-5DB7-E8CD-9BFEC40845F1}" dt="2020-06-06T09:46:46.412" v="584" actId="20577"/>
        <pc:sldMkLst>
          <pc:docMk/>
          <pc:sldMk cId="0" sldId="261"/>
        </pc:sldMkLst>
        <pc:spChg chg="mod">
          <ac:chgData name="ｷﾑ　ﾌｨﾐｮﾝ" userId="S::7796674846@utac.u-tokyo.ac.jp::971cad96-f269-4d17-834e-61d62a92d69f" providerId="AD" clId="Web-{DF553FAF-448D-5DB7-E8CD-9BFEC40845F1}" dt="2020-06-06T09:46:42.803" v="583" actId="20577"/>
          <ac:spMkLst>
            <pc:docMk/>
            <pc:sldMk cId="0" sldId="261"/>
            <ac:spMk id="99" creationId="{00000000-0000-0000-0000-000000000000}"/>
          </ac:spMkLst>
        </pc:spChg>
        <pc:spChg chg="mod">
          <ac:chgData name="ｷﾑ　ﾌｨﾐｮﾝ" userId="S::7796674846@utac.u-tokyo.ac.jp::971cad96-f269-4d17-834e-61d62a92d69f" providerId="AD" clId="Web-{DF553FAF-448D-5DB7-E8CD-9BFEC40845F1}" dt="2020-06-06T09:46:46.412" v="584" actId="20577"/>
          <ac:spMkLst>
            <pc:docMk/>
            <pc:sldMk cId="0" sldId="261"/>
            <ac:spMk id="100" creationId="{00000000-0000-0000-0000-000000000000}"/>
          </ac:spMkLst>
        </pc:spChg>
      </pc:sldChg>
      <pc:sldChg chg="modSp">
        <pc:chgData name="ｷﾑ　ﾌｨﾐｮﾝ" userId="S::7796674846@utac.u-tokyo.ac.jp::971cad96-f269-4d17-834e-61d62a92d69f" providerId="AD" clId="Web-{DF553FAF-448D-5DB7-E8CD-9BFEC40845F1}" dt="2020-06-06T09:47:38.475" v="612" actId="20577"/>
        <pc:sldMkLst>
          <pc:docMk/>
          <pc:sldMk cId="0" sldId="262"/>
        </pc:sldMkLst>
        <pc:spChg chg="mod">
          <ac:chgData name="ｷﾑ　ﾌｨﾐｮﾝ" userId="S::7796674846@utac.u-tokyo.ac.jp::971cad96-f269-4d17-834e-61d62a92d69f" providerId="AD" clId="Web-{DF553FAF-448D-5DB7-E8CD-9BFEC40845F1}" dt="2020-06-06T09:47:38.475" v="612" actId="20577"/>
          <ac:spMkLst>
            <pc:docMk/>
            <pc:sldMk cId="0" sldId="262"/>
            <ac:spMk id="102" creationId="{00000000-0000-0000-0000-000000000000}"/>
          </ac:spMkLst>
        </pc:spChg>
        <pc:spChg chg="mod">
          <ac:chgData name="ｷﾑ　ﾌｨﾐｮﾝ" userId="S::7796674846@utac.u-tokyo.ac.jp::971cad96-f269-4d17-834e-61d62a92d69f" providerId="AD" clId="Web-{DF553FAF-448D-5DB7-E8CD-9BFEC40845F1}" dt="2020-06-06T09:47:10.053" v="600" actId="20577"/>
          <ac:spMkLst>
            <pc:docMk/>
            <pc:sldMk cId="0" sldId="262"/>
            <ac:spMk id="103" creationId="{00000000-0000-0000-0000-000000000000}"/>
          </ac:spMkLst>
        </pc:spChg>
      </pc:sldChg>
      <pc:sldChg chg="modSp">
        <pc:chgData name="ｷﾑ　ﾌｨﾐｮﾝ" userId="S::7796674846@utac.u-tokyo.ac.jp::971cad96-f269-4d17-834e-61d62a92d69f" providerId="AD" clId="Web-{DF553FAF-448D-5DB7-E8CD-9BFEC40845F1}" dt="2020-06-06T09:47:23.944" v="605" actId="20577"/>
        <pc:sldMkLst>
          <pc:docMk/>
          <pc:sldMk cId="0" sldId="263"/>
        </pc:sldMkLst>
        <pc:spChg chg="mod">
          <ac:chgData name="ｷﾑ　ﾌｨﾐｮﾝ" userId="S::7796674846@utac.u-tokyo.ac.jp::971cad96-f269-4d17-834e-61d62a92d69f" providerId="AD" clId="Web-{DF553FAF-448D-5DB7-E8CD-9BFEC40845F1}" dt="2020-06-06T09:47:23.944" v="605" actId="20577"/>
          <ac:spMkLst>
            <pc:docMk/>
            <pc:sldMk cId="0" sldId="263"/>
            <ac:spMk id="105" creationId="{00000000-0000-0000-0000-000000000000}"/>
          </ac:spMkLst>
        </pc:spChg>
      </pc:sldChg>
      <pc:sldChg chg="delSp modSp add ord replId">
        <pc:chgData name="ｷﾑ　ﾌｨﾐｮﾝ" userId="S::7796674846@utac.u-tokyo.ac.jp::971cad96-f269-4d17-834e-61d62a92d69f" providerId="AD" clId="Web-{DF553FAF-448D-5DB7-E8CD-9BFEC40845F1}" dt="2020-06-06T09:43:46.147" v="576" actId="20577"/>
        <pc:sldMkLst>
          <pc:docMk/>
          <pc:sldMk cId="2054188181" sldId="285"/>
        </pc:sldMkLst>
        <pc:spChg chg="mod">
          <ac:chgData name="ｷﾑ　ﾌｨﾐｮﾝ" userId="S::7796674846@utac.u-tokyo.ac.jp::971cad96-f269-4d17-834e-61d62a92d69f" providerId="AD" clId="Web-{DF553FAF-448D-5DB7-E8CD-9BFEC40845F1}" dt="2020-06-06T06:32:57.383" v="94" actId="20577"/>
          <ac:spMkLst>
            <pc:docMk/>
            <pc:sldMk cId="2054188181" sldId="285"/>
            <ac:spMk id="92" creationId="{00000000-0000-0000-0000-000000000000}"/>
          </ac:spMkLst>
        </pc:spChg>
        <pc:spChg chg="mod">
          <ac:chgData name="ｷﾑ　ﾌｨﾐｮﾝ" userId="S::7796674846@utac.u-tokyo.ac.jp::971cad96-f269-4d17-834e-61d62a92d69f" providerId="AD" clId="Web-{DF553FAF-448D-5DB7-E8CD-9BFEC40845F1}" dt="2020-06-06T09:43:46.147" v="576" actId="20577"/>
          <ac:spMkLst>
            <pc:docMk/>
            <pc:sldMk cId="2054188181" sldId="285"/>
            <ac:spMk id="93" creationId="{00000000-0000-0000-0000-000000000000}"/>
          </ac:spMkLst>
        </pc:spChg>
        <pc:picChg chg="del">
          <ac:chgData name="ｷﾑ　ﾌｨﾐｮﾝ" userId="S::7796674846@utac.u-tokyo.ac.jp::971cad96-f269-4d17-834e-61d62a92d69f" providerId="AD" clId="Web-{DF553FAF-448D-5DB7-E8CD-9BFEC40845F1}" dt="2020-06-06T06:33:06.898" v="96"/>
          <ac:picMkLst>
            <pc:docMk/>
            <pc:sldMk cId="2054188181" sldId="285"/>
            <ac:picMk id="95" creationId="{00000000-0000-0000-0000-000000000000}"/>
          </ac:picMkLst>
        </pc:picChg>
      </pc:sldChg>
      <pc:sldChg chg="add del replId">
        <pc:chgData name="ｷﾑ　ﾌｨﾐｮﾝ" userId="S::7796674846@utac.u-tokyo.ac.jp::971cad96-f269-4d17-834e-61d62a92d69f" providerId="AD" clId="Web-{DF553FAF-448D-5DB7-E8CD-9BFEC40845F1}" dt="2020-06-06T06:47:20.580" v="129"/>
        <pc:sldMkLst>
          <pc:docMk/>
          <pc:sldMk cId="3454636640" sldId="286"/>
        </pc:sldMkLst>
      </pc:sldChg>
    </pc:docChg>
  </pc:docChgLst>
  <pc:docChgLst>
    <pc:chgData name="金　輝溟" userId="S::7796674846@utac.u-tokyo.ac.jp::971cad96-f269-4d17-834e-61d62a92d69f" providerId="AD" clId="Web-{A93653C5-3BC0-C3F2-6262-164495BF3286}"/>
    <pc:docChg chg="modSld">
      <pc:chgData name="金　輝溟" userId="S::7796674846@utac.u-tokyo.ac.jp::971cad96-f269-4d17-834e-61d62a92d69f" providerId="AD" clId="Web-{A93653C5-3BC0-C3F2-6262-164495BF3286}" dt="2021-01-03T05:45:22.389" v="0" actId="14100"/>
      <pc:docMkLst>
        <pc:docMk/>
      </pc:docMkLst>
      <pc:sldChg chg="modSp">
        <pc:chgData name="金　輝溟" userId="S::7796674846@utac.u-tokyo.ac.jp::971cad96-f269-4d17-834e-61d62a92d69f" providerId="AD" clId="Web-{A93653C5-3BC0-C3F2-6262-164495BF3286}" dt="2021-01-03T05:45:22.389" v="0" actId="14100"/>
        <pc:sldMkLst>
          <pc:docMk/>
          <pc:sldMk cId="4125047267" sldId="306"/>
        </pc:sldMkLst>
        <pc:picChg chg="mod">
          <ac:chgData name="金　輝溟" userId="S::7796674846@utac.u-tokyo.ac.jp::971cad96-f269-4d17-834e-61d62a92d69f" providerId="AD" clId="Web-{A93653C5-3BC0-C3F2-6262-164495BF3286}" dt="2021-01-03T05:45:22.389" v="0" actId="14100"/>
          <ac:picMkLst>
            <pc:docMk/>
            <pc:sldMk cId="4125047267" sldId="306"/>
            <ac:picMk id="2" creationId="{EA9CDE5D-8CAF-42C5-A825-CC59449B4680}"/>
          </ac:picMkLst>
        </pc:picChg>
      </pc:sldChg>
    </pc:docChg>
  </pc:docChgLst>
  <pc:docChgLst>
    <pc:chgData name="ｷﾑ　ﾌｨﾐｮﾝ" userId="S::7796674846@utac.u-tokyo.ac.jp::971cad96-f269-4d17-834e-61d62a92d69f" providerId="AD" clId="Web-{61D76D4C-7EB9-673F-5AFF-CECC30BABD43}"/>
    <pc:docChg chg="modSld">
      <pc:chgData name="ｷﾑ　ﾌｨﾐｮﾝ" userId="S::7796674846@utac.u-tokyo.ac.jp::971cad96-f269-4d17-834e-61d62a92d69f" providerId="AD" clId="Web-{61D76D4C-7EB9-673F-5AFF-CECC30BABD43}" dt="2020-06-12T05:27:28.920" v="259" actId="20577"/>
      <pc:docMkLst>
        <pc:docMk/>
      </pc:docMkLst>
      <pc:sldChg chg="modSp">
        <pc:chgData name="ｷﾑ　ﾌｨﾐｮﾝ" userId="S::7796674846@utac.u-tokyo.ac.jp::971cad96-f269-4d17-834e-61d62a92d69f" providerId="AD" clId="Web-{61D76D4C-7EB9-673F-5AFF-CECC30BABD43}" dt="2020-06-12T05:27:28.920" v="259" actId="20577"/>
        <pc:sldMkLst>
          <pc:docMk/>
          <pc:sldMk cId="2629994214" sldId="289"/>
        </pc:sldMkLst>
        <pc:spChg chg="mod">
          <ac:chgData name="ｷﾑ　ﾌｨﾐｮﾝ" userId="S::7796674846@utac.u-tokyo.ac.jp::971cad96-f269-4d17-834e-61d62a92d69f" providerId="AD" clId="Web-{61D76D4C-7EB9-673F-5AFF-CECC30BABD43}" dt="2020-06-12T05:27:28.920" v="259" actId="20577"/>
          <ac:spMkLst>
            <pc:docMk/>
            <pc:sldMk cId="2629994214" sldId="289"/>
            <ac:spMk id="93" creationId="{00000000-0000-0000-0000-000000000000}"/>
          </ac:spMkLst>
        </pc:spChg>
      </pc:sldChg>
    </pc:docChg>
  </pc:docChgLst>
  <pc:docChgLst>
    <pc:chgData name="ｷﾑ　ﾌｨﾐｮﾝ" userId="S::7796674846@utac.u-tokyo.ac.jp::971cad96-f269-4d17-834e-61d62a92d69f" providerId="AD" clId="Web-{D623AB0F-C592-CE04-2F50-CD615B73F728}"/>
    <pc:docChg chg="addSld modSld">
      <pc:chgData name="ｷﾑ　ﾌｨﾐｮﾝ" userId="S::7796674846@utac.u-tokyo.ac.jp::971cad96-f269-4d17-834e-61d62a92d69f" providerId="AD" clId="Web-{D623AB0F-C592-CE04-2F50-CD615B73F728}" dt="2020-06-12T01:46:20.966" v="79" actId="20577"/>
      <pc:docMkLst>
        <pc:docMk/>
      </pc:docMkLst>
      <pc:sldChg chg="modSp">
        <pc:chgData name="ｷﾑ　ﾌｨﾐｮﾝ" userId="S::7796674846@utac.u-tokyo.ac.jp::971cad96-f269-4d17-834e-61d62a92d69f" providerId="AD" clId="Web-{D623AB0F-C592-CE04-2F50-CD615B73F728}" dt="2020-06-12T01:31:03.700" v="10" actId="20577"/>
        <pc:sldMkLst>
          <pc:docMk/>
          <pc:sldMk cId="0" sldId="257"/>
        </pc:sldMkLst>
        <pc:spChg chg="mod">
          <ac:chgData name="ｷﾑ　ﾌｨﾐｮﾝ" userId="S::7796674846@utac.u-tokyo.ac.jp::971cad96-f269-4d17-834e-61d62a92d69f" providerId="AD" clId="Web-{D623AB0F-C592-CE04-2F50-CD615B73F728}" dt="2020-06-12T01:31:03.700" v="10" actId="20577"/>
          <ac:spMkLst>
            <pc:docMk/>
            <pc:sldMk cId="0" sldId="257"/>
            <ac:spMk id="87" creationId="{00000000-0000-0000-0000-000000000000}"/>
          </ac:spMkLst>
        </pc:spChg>
      </pc:sldChg>
      <pc:sldChg chg="modSp">
        <pc:chgData name="ｷﾑ　ﾌｨﾐｮﾝ" userId="S::7796674846@utac.u-tokyo.ac.jp::971cad96-f269-4d17-834e-61d62a92d69f" providerId="AD" clId="Web-{D623AB0F-C592-CE04-2F50-CD615B73F728}" dt="2020-06-12T01:35:00.888" v="46" actId="20577"/>
        <pc:sldMkLst>
          <pc:docMk/>
          <pc:sldMk cId="0" sldId="259"/>
        </pc:sldMkLst>
        <pc:spChg chg="mod">
          <ac:chgData name="ｷﾑ　ﾌｨﾐｮﾝ" userId="S::7796674846@utac.u-tokyo.ac.jp::971cad96-f269-4d17-834e-61d62a92d69f" providerId="AD" clId="Web-{D623AB0F-C592-CE04-2F50-CD615B73F728}" dt="2020-06-12T01:35:00.888" v="46" actId="20577"/>
          <ac:spMkLst>
            <pc:docMk/>
            <pc:sldMk cId="0" sldId="259"/>
            <ac:spMk id="9" creationId="{A2079D02-221E-42BD-93FE-322C6E370FA7}"/>
          </ac:spMkLst>
        </pc:spChg>
        <pc:spChg chg="mod">
          <ac:chgData name="ｷﾑ　ﾌｨﾐｮﾝ" userId="S::7796674846@utac.u-tokyo.ac.jp::971cad96-f269-4d17-834e-61d62a92d69f" providerId="AD" clId="Web-{D623AB0F-C592-CE04-2F50-CD615B73F728}" dt="2020-06-12T01:33:27.576" v="26" actId="20577"/>
          <ac:spMkLst>
            <pc:docMk/>
            <pc:sldMk cId="0" sldId="259"/>
            <ac:spMk id="93" creationId="{00000000-0000-0000-0000-000000000000}"/>
          </ac:spMkLst>
        </pc:spChg>
      </pc:sldChg>
      <pc:sldChg chg="mod modShow">
        <pc:chgData name="ｷﾑ　ﾌｨﾐｮﾝ" userId="S::7796674846@utac.u-tokyo.ac.jp::971cad96-f269-4d17-834e-61d62a92d69f" providerId="AD" clId="Web-{D623AB0F-C592-CE04-2F50-CD615B73F728}" dt="2020-06-12T01:31:27.029" v="11"/>
        <pc:sldMkLst>
          <pc:docMk/>
          <pc:sldMk cId="2054188181" sldId="285"/>
        </pc:sldMkLst>
      </pc:sldChg>
      <pc:sldChg chg="delSp modSp">
        <pc:chgData name="ｷﾑ　ﾌｨﾐｮﾝ" userId="S::7796674846@utac.u-tokyo.ac.jp::971cad96-f269-4d17-834e-61d62a92d69f" providerId="AD" clId="Web-{D623AB0F-C592-CE04-2F50-CD615B73F728}" dt="2020-06-12T01:46:20.966" v="79" actId="20577"/>
        <pc:sldMkLst>
          <pc:docMk/>
          <pc:sldMk cId="2629994214" sldId="289"/>
        </pc:sldMkLst>
        <pc:spChg chg="del">
          <ac:chgData name="ｷﾑ　ﾌｨﾐｮﾝ" userId="S::7796674846@utac.u-tokyo.ac.jp::971cad96-f269-4d17-834e-61d62a92d69f" providerId="AD" clId="Web-{D623AB0F-C592-CE04-2F50-CD615B73F728}" dt="2020-06-12T01:41:59.091" v="55"/>
          <ac:spMkLst>
            <pc:docMk/>
            <pc:sldMk cId="2629994214" sldId="289"/>
            <ac:spMk id="9" creationId="{A2079D02-221E-42BD-93FE-322C6E370FA7}"/>
          </ac:spMkLst>
        </pc:spChg>
        <pc:spChg chg="mod">
          <ac:chgData name="ｷﾑ　ﾌｨﾐｮﾝ" userId="S::7796674846@utac.u-tokyo.ac.jp::971cad96-f269-4d17-834e-61d62a92d69f" providerId="AD" clId="Web-{D623AB0F-C592-CE04-2F50-CD615B73F728}" dt="2020-06-12T01:46:20.966" v="79" actId="20577"/>
          <ac:spMkLst>
            <pc:docMk/>
            <pc:sldMk cId="2629994214" sldId="289"/>
            <ac:spMk id="93" creationId="{00000000-0000-0000-0000-000000000000}"/>
          </ac:spMkLst>
        </pc:spChg>
      </pc:sldChg>
      <pc:sldChg chg="add mod replId modShow">
        <pc:chgData name="ｷﾑ　ﾌｨﾐｮﾝ" userId="S::7796674846@utac.u-tokyo.ac.jp::971cad96-f269-4d17-834e-61d62a92d69f" providerId="AD" clId="Web-{D623AB0F-C592-CE04-2F50-CD615B73F728}" dt="2020-06-12T01:33:17.732" v="20"/>
        <pc:sldMkLst>
          <pc:docMk/>
          <pc:sldMk cId="1324932059" sldId="290"/>
        </pc:sldMkLst>
      </pc:sldChg>
      <pc:sldChg chg="modSp add replId">
        <pc:chgData name="ｷﾑ　ﾌｨﾐｮﾝ" userId="S::7796674846@utac.u-tokyo.ac.jp::971cad96-f269-4d17-834e-61d62a92d69f" providerId="AD" clId="Web-{D623AB0F-C592-CE04-2F50-CD615B73F728}" dt="2020-06-12T01:41:31.515" v="54" actId="20577"/>
        <pc:sldMkLst>
          <pc:docMk/>
          <pc:sldMk cId="1700744827" sldId="291"/>
        </pc:sldMkLst>
        <pc:spChg chg="mod">
          <ac:chgData name="ｷﾑ　ﾌｨﾐｮﾝ" userId="S::7796674846@utac.u-tokyo.ac.jp::971cad96-f269-4d17-834e-61d62a92d69f" providerId="AD" clId="Web-{D623AB0F-C592-CE04-2F50-CD615B73F728}" dt="2020-06-12T01:41:31.515" v="54" actId="20577"/>
          <ac:spMkLst>
            <pc:docMk/>
            <pc:sldMk cId="1700744827" sldId="291"/>
            <ac:spMk id="92" creationId="{00000000-0000-0000-0000-000000000000}"/>
          </ac:spMkLst>
        </pc:spChg>
      </pc:sldChg>
    </pc:docChg>
  </pc:docChgLst>
  <pc:docChgLst>
    <pc:chgData name="ｷﾑ　ﾌｨﾐｮﾝ" userId="S::7796674846@utac.u-tokyo.ac.jp::971cad96-f269-4d17-834e-61d62a92d69f" providerId="AD" clId="Web-{88113837-46EB-6C2F-E8D3-2E71C4C6F1AB}"/>
    <pc:docChg chg="modSld">
      <pc:chgData name="ｷﾑ　ﾌｨﾐｮﾝ" userId="S::7796674846@utac.u-tokyo.ac.jp::971cad96-f269-4d17-834e-61d62a92d69f" providerId="AD" clId="Web-{88113837-46EB-6C2F-E8D3-2E71C4C6F1AB}" dt="2020-06-25T00:31:46.385" v="8" actId="20577"/>
      <pc:docMkLst>
        <pc:docMk/>
      </pc:docMkLst>
      <pc:sldChg chg="modSp">
        <pc:chgData name="ｷﾑ　ﾌｨﾐｮﾝ" userId="S::7796674846@utac.u-tokyo.ac.jp::971cad96-f269-4d17-834e-61d62a92d69f" providerId="AD" clId="Web-{88113837-46EB-6C2F-E8D3-2E71C4C6F1AB}" dt="2020-06-25T00:31:46.385" v="8" actId="20577"/>
        <pc:sldMkLst>
          <pc:docMk/>
          <pc:sldMk cId="11968003" sldId="307"/>
        </pc:sldMkLst>
        <pc:spChg chg="mod">
          <ac:chgData name="ｷﾑ　ﾌｨﾐｮﾝ" userId="S::7796674846@utac.u-tokyo.ac.jp::971cad96-f269-4d17-834e-61d62a92d69f" providerId="AD" clId="Web-{88113837-46EB-6C2F-E8D3-2E71C4C6F1AB}" dt="2020-06-25T00:31:46.385" v="8" actId="20577"/>
          <ac:spMkLst>
            <pc:docMk/>
            <pc:sldMk cId="11968003" sldId="307"/>
            <ac:spMk id="93" creationId="{00000000-0000-0000-0000-000000000000}"/>
          </ac:spMkLst>
        </pc:spChg>
      </pc:sldChg>
    </pc:docChg>
  </pc:docChgLst>
  <pc:docChgLst>
    <pc:chgData name="ｷﾑ　ﾌｨﾐｮﾝ" userId="S::7796674846@utac.u-tokyo.ac.jp::971cad96-f269-4d17-834e-61d62a92d69f" providerId="AD" clId="Web-{F383712C-2C91-3DA7-CDA5-E51D66A850B7}"/>
    <pc:docChg chg="modSld">
      <pc:chgData name="ｷﾑ　ﾌｨﾐｮﾝ" userId="S::7796674846@utac.u-tokyo.ac.jp::971cad96-f269-4d17-834e-61d62a92d69f" providerId="AD" clId="Web-{F383712C-2C91-3DA7-CDA5-E51D66A850B7}" dt="2020-06-14T16:09:20.739" v="4"/>
      <pc:docMkLst>
        <pc:docMk/>
      </pc:docMkLst>
      <pc:sldChg chg="modSp">
        <pc:chgData name="ｷﾑ　ﾌｨﾐｮﾝ" userId="S::7796674846@utac.u-tokyo.ac.jp::971cad96-f269-4d17-834e-61d62a92d69f" providerId="AD" clId="Web-{F383712C-2C91-3DA7-CDA5-E51D66A850B7}" dt="2020-06-14T16:09:10.474" v="3"/>
        <pc:sldMkLst>
          <pc:docMk/>
          <pc:sldMk cId="895029611" sldId="292"/>
        </pc:sldMkLst>
        <pc:spChg chg="mod">
          <ac:chgData name="ｷﾑ　ﾌｨﾐｮﾝ" userId="S::7796674846@utac.u-tokyo.ac.jp::971cad96-f269-4d17-834e-61d62a92d69f" providerId="AD" clId="Web-{F383712C-2C91-3DA7-CDA5-E51D66A850B7}" dt="2020-06-14T16:09:10.474" v="3"/>
          <ac:spMkLst>
            <pc:docMk/>
            <pc:sldMk cId="895029611" sldId="292"/>
            <ac:spMk id="103" creationId="{00000000-0000-0000-0000-000000000000}"/>
          </ac:spMkLst>
        </pc:spChg>
      </pc:sldChg>
      <pc:sldChg chg="modSp">
        <pc:chgData name="ｷﾑ　ﾌｨﾐｮﾝ" userId="S::7796674846@utac.u-tokyo.ac.jp::971cad96-f269-4d17-834e-61d62a92d69f" providerId="AD" clId="Web-{F383712C-2C91-3DA7-CDA5-E51D66A850B7}" dt="2020-06-14T16:09:20.739" v="4"/>
        <pc:sldMkLst>
          <pc:docMk/>
          <pc:sldMk cId="4128107397" sldId="293"/>
        </pc:sldMkLst>
        <pc:spChg chg="mod">
          <ac:chgData name="ｷﾑ　ﾌｨﾐｮﾝ" userId="S::7796674846@utac.u-tokyo.ac.jp::971cad96-f269-4d17-834e-61d62a92d69f" providerId="AD" clId="Web-{F383712C-2C91-3DA7-CDA5-E51D66A850B7}" dt="2020-06-14T16:09:20.739" v="4"/>
          <ac:spMkLst>
            <pc:docMk/>
            <pc:sldMk cId="4128107397" sldId="293"/>
            <ac:spMk id="100" creationId="{00000000-0000-0000-0000-000000000000}"/>
          </ac:spMkLst>
        </pc:spChg>
      </pc:sldChg>
      <pc:sldChg chg="modSp">
        <pc:chgData name="ｷﾑ　ﾌｨﾐｮﾝ" userId="S::7796674846@utac.u-tokyo.ac.jp::971cad96-f269-4d17-834e-61d62a92d69f" providerId="AD" clId="Web-{F383712C-2C91-3DA7-CDA5-E51D66A850B7}" dt="2020-06-14T16:09:04.458" v="2"/>
        <pc:sldMkLst>
          <pc:docMk/>
          <pc:sldMk cId="485140802" sldId="294"/>
        </pc:sldMkLst>
        <pc:spChg chg="mod">
          <ac:chgData name="ｷﾑ　ﾌｨﾐｮﾝ" userId="S::7796674846@utac.u-tokyo.ac.jp::971cad96-f269-4d17-834e-61d62a92d69f" providerId="AD" clId="Web-{F383712C-2C91-3DA7-CDA5-E51D66A850B7}" dt="2020-06-14T16:09:04.458" v="2"/>
          <ac:spMkLst>
            <pc:docMk/>
            <pc:sldMk cId="485140802" sldId="294"/>
            <ac:spMk id="103" creationId="{00000000-0000-0000-0000-000000000000}"/>
          </ac:spMkLst>
        </pc:spChg>
      </pc:sldChg>
      <pc:sldChg chg="modSp">
        <pc:chgData name="ｷﾑ　ﾌｨﾐｮﾝ" userId="S::7796674846@utac.u-tokyo.ac.jp::971cad96-f269-4d17-834e-61d62a92d69f" providerId="AD" clId="Web-{F383712C-2C91-3DA7-CDA5-E51D66A850B7}" dt="2020-06-14T16:08:55.880" v="1"/>
        <pc:sldMkLst>
          <pc:docMk/>
          <pc:sldMk cId="2087470590" sldId="295"/>
        </pc:sldMkLst>
        <pc:spChg chg="mod">
          <ac:chgData name="ｷﾑ　ﾌｨﾐｮﾝ" userId="S::7796674846@utac.u-tokyo.ac.jp::971cad96-f269-4d17-834e-61d62a92d69f" providerId="AD" clId="Web-{F383712C-2C91-3DA7-CDA5-E51D66A850B7}" dt="2020-06-14T16:08:55.880" v="1"/>
          <ac:spMkLst>
            <pc:docMk/>
            <pc:sldMk cId="2087470590" sldId="295"/>
            <ac:spMk id="103" creationId="{00000000-0000-0000-0000-000000000000}"/>
          </ac:spMkLst>
        </pc:spChg>
      </pc:sldChg>
      <pc:sldChg chg="modSp">
        <pc:chgData name="ｷﾑ　ﾌｨﾐｮﾝ" userId="S::7796674846@utac.u-tokyo.ac.jp::971cad96-f269-4d17-834e-61d62a92d69f" providerId="AD" clId="Web-{F383712C-2C91-3DA7-CDA5-E51D66A850B7}" dt="2020-06-14T16:08:50.927" v="0"/>
        <pc:sldMkLst>
          <pc:docMk/>
          <pc:sldMk cId="3178493390" sldId="296"/>
        </pc:sldMkLst>
        <pc:spChg chg="mod">
          <ac:chgData name="ｷﾑ　ﾌｨﾐｮﾝ" userId="S::7796674846@utac.u-tokyo.ac.jp::971cad96-f269-4d17-834e-61d62a92d69f" providerId="AD" clId="Web-{F383712C-2C91-3DA7-CDA5-E51D66A850B7}" dt="2020-06-14T16:08:50.927" v="0"/>
          <ac:spMkLst>
            <pc:docMk/>
            <pc:sldMk cId="3178493390" sldId="296"/>
            <ac:spMk id="103" creationId="{00000000-0000-0000-0000-000000000000}"/>
          </ac:spMkLst>
        </pc:spChg>
      </pc:sldChg>
    </pc:docChg>
  </pc:docChgLst>
  <pc:docChgLst>
    <pc:chgData name="ｷﾑ　ﾌｨﾐｮﾝ" userId="S::7796674846@utac.u-tokyo.ac.jp::971cad96-f269-4d17-834e-61d62a92d69f" providerId="AD" clId="Web-{24832713-878A-D7EA-867E-FFE97D4AD8AD}"/>
    <pc:docChg chg="addSld delSld modSld sldOrd">
      <pc:chgData name="ｷﾑ　ﾌｨﾐｮﾝ" userId="S::7796674846@utac.u-tokyo.ac.jp::971cad96-f269-4d17-834e-61d62a92d69f" providerId="AD" clId="Web-{24832713-878A-D7EA-867E-FFE97D4AD8AD}" dt="2020-06-15T10:58:33.804" v="3689" actId="20577"/>
      <pc:docMkLst>
        <pc:docMk/>
      </pc:docMkLst>
      <pc:sldChg chg="modSp">
        <pc:chgData name="ｷﾑ　ﾌｨﾐｮﾝ" userId="S::7796674846@utac.u-tokyo.ac.jp::971cad96-f269-4d17-834e-61d62a92d69f" providerId="AD" clId="Web-{24832713-878A-D7EA-867E-FFE97D4AD8AD}" dt="2020-06-15T09:45:55.457" v="3326" actId="20577"/>
        <pc:sldMkLst>
          <pc:docMk/>
          <pc:sldMk cId="0" sldId="256"/>
        </pc:sldMkLst>
        <pc:spChg chg="mod">
          <ac:chgData name="ｷﾑ　ﾌｨﾐｮﾝ" userId="S::7796674846@utac.u-tokyo.ac.jp::971cad96-f269-4d17-834e-61d62a92d69f" providerId="AD" clId="Web-{24832713-878A-D7EA-867E-FFE97D4AD8AD}" dt="2020-06-15T09:45:55.457" v="3326" actId="20577"/>
          <ac:spMkLst>
            <pc:docMk/>
            <pc:sldMk cId="0" sldId="256"/>
            <ac:spMk id="83" creationId="{00000000-0000-0000-0000-000000000000}"/>
          </ac:spMkLst>
        </pc:spChg>
      </pc:sldChg>
      <pc:sldChg chg="addSp delSp modSp">
        <pc:chgData name="ｷﾑ　ﾌｨﾐｮﾝ" userId="S::7796674846@utac.u-tokyo.ac.jp::971cad96-f269-4d17-834e-61d62a92d69f" providerId="AD" clId="Web-{24832713-878A-D7EA-867E-FFE97D4AD8AD}" dt="2020-06-15T10:29:35.731" v="3625" actId="20577"/>
        <pc:sldMkLst>
          <pc:docMk/>
          <pc:sldMk cId="0" sldId="259"/>
        </pc:sldMkLst>
        <pc:spChg chg="del mod">
          <ac:chgData name="ｷﾑ　ﾌｨﾐｮﾝ" userId="S::7796674846@utac.u-tokyo.ac.jp::971cad96-f269-4d17-834e-61d62a92d69f" providerId="AD" clId="Web-{24832713-878A-D7EA-867E-FFE97D4AD8AD}" dt="2020-06-15T10:00:05.796" v="3377"/>
          <ac:spMkLst>
            <pc:docMk/>
            <pc:sldMk cId="0" sldId="259"/>
            <ac:spMk id="3" creationId="{DF98F5CB-D1DC-4BB9-8FC9-CDEF9B81837F}"/>
          </ac:spMkLst>
        </pc:spChg>
        <pc:spChg chg="mod">
          <ac:chgData name="ｷﾑ　ﾌｨﾐｮﾝ" userId="S::7796674846@utac.u-tokyo.ac.jp::971cad96-f269-4d17-834e-61d62a92d69f" providerId="AD" clId="Web-{24832713-878A-D7EA-867E-FFE97D4AD8AD}" dt="2020-06-15T10:28:38.634" v="3597" actId="20577"/>
          <ac:spMkLst>
            <pc:docMk/>
            <pc:sldMk cId="0" sldId="259"/>
            <ac:spMk id="9" creationId="{A2079D02-221E-42BD-93FE-322C6E370FA7}"/>
          </ac:spMkLst>
        </pc:spChg>
        <pc:spChg chg="mod">
          <ac:chgData name="ｷﾑ　ﾌｨﾐｮﾝ" userId="S::7796674846@utac.u-tokyo.ac.jp::971cad96-f269-4d17-834e-61d62a92d69f" providerId="AD" clId="Web-{24832713-878A-D7EA-867E-FFE97D4AD8AD}" dt="2020-06-15T10:29:35.731" v="3625" actId="20577"/>
          <ac:spMkLst>
            <pc:docMk/>
            <pc:sldMk cId="0" sldId="259"/>
            <ac:spMk id="93" creationId="{00000000-0000-0000-0000-000000000000}"/>
          </ac:spMkLst>
        </pc:spChg>
        <pc:picChg chg="add del mod">
          <ac:chgData name="ｷﾑ　ﾌｨﾐｮﾝ" userId="S::7796674846@utac.u-tokyo.ac.jp::971cad96-f269-4d17-834e-61d62a92d69f" providerId="AD" clId="Web-{24832713-878A-D7EA-867E-FFE97D4AD8AD}" dt="2020-06-15T10:00:02.578" v="3376"/>
          <ac:picMkLst>
            <pc:docMk/>
            <pc:sldMk cId="0" sldId="259"/>
            <ac:picMk id="2" creationId="{728EB82B-233C-4F75-9BA9-4D0ED2152C82}"/>
          </ac:picMkLst>
        </pc:picChg>
      </pc:sldChg>
      <pc:sldChg chg="del">
        <pc:chgData name="ｷﾑ　ﾌｨﾐｮﾝ" userId="S::7796674846@utac.u-tokyo.ac.jp::971cad96-f269-4d17-834e-61d62a92d69f" providerId="AD" clId="Web-{24832713-878A-D7EA-867E-FFE97D4AD8AD}" dt="2020-06-15T08:30:59.174" v="1820"/>
        <pc:sldMkLst>
          <pc:docMk/>
          <pc:sldMk cId="0" sldId="262"/>
        </pc:sldMkLst>
      </pc:sldChg>
      <pc:sldChg chg="del">
        <pc:chgData name="ｷﾑ　ﾌｨﾐｮﾝ" userId="S::7796674846@utac.u-tokyo.ac.jp::971cad96-f269-4d17-834e-61d62a92d69f" providerId="AD" clId="Web-{24832713-878A-D7EA-867E-FFE97D4AD8AD}" dt="2020-06-15T08:30:59.174" v="1819"/>
        <pc:sldMkLst>
          <pc:docMk/>
          <pc:sldMk cId="3947792827" sldId="286"/>
        </pc:sldMkLst>
      </pc:sldChg>
      <pc:sldChg chg="addSp modSp">
        <pc:chgData name="ｷﾑ　ﾌｨﾐｮﾝ" userId="S::7796674846@utac.u-tokyo.ac.jp::971cad96-f269-4d17-834e-61d62a92d69f" providerId="AD" clId="Web-{24832713-878A-D7EA-867E-FFE97D4AD8AD}" dt="2020-06-15T10:24:22.478" v="3563" actId="20577"/>
        <pc:sldMkLst>
          <pc:docMk/>
          <pc:sldMk cId="4090981724" sldId="287"/>
        </pc:sldMkLst>
        <pc:spChg chg="add mod">
          <ac:chgData name="ｷﾑ　ﾌｨﾐｮﾝ" userId="S::7796674846@utac.u-tokyo.ac.jp::971cad96-f269-4d17-834e-61d62a92d69f" providerId="AD" clId="Web-{24832713-878A-D7EA-867E-FFE97D4AD8AD}" dt="2020-06-15T07:44:15.771" v="1223" actId="14100"/>
          <ac:spMkLst>
            <pc:docMk/>
            <pc:sldMk cId="4090981724" sldId="287"/>
            <ac:spMk id="2" creationId="{3D057A66-D5E7-47DA-8D62-100C430FF2B4}"/>
          </ac:spMkLst>
        </pc:spChg>
        <pc:spChg chg="add mod">
          <ac:chgData name="ｷﾑ　ﾌｨﾐｮﾝ" userId="S::7796674846@utac.u-tokyo.ac.jp::971cad96-f269-4d17-834e-61d62a92d69f" providerId="AD" clId="Web-{24832713-878A-D7EA-867E-FFE97D4AD8AD}" dt="2020-06-15T07:55:58.798" v="1316" actId="14100"/>
          <ac:spMkLst>
            <pc:docMk/>
            <pc:sldMk cId="4090981724" sldId="287"/>
            <ac:spMk id="7" creationId="{58A35A89-36CA-496F-9F33-00CCDCEAF9C6}"/>
          </ac:spMkLst>
        </pc:spChg>
        <pc:spChg chg="mod">
          <ac:chgData name="ｷﾑ　ﾌｨﾐｮﾝ" userId="S::7796674846@utac.u-tokyo.ac.jp::971cad96-f269-4d17-834e-61d62a92d69f" providerId="AD" clId="Web-{24832713-878A-D7EA-867E-FFE97D4AD8AD}" dt="2020-06-15T07:56:12.361" v="1329" actId="20577"/>
          <ac:spMkLst>
            <pc:docMk/>
            <pc:sldMk cId="4090981724" sldId="287"/>
            <ac:spMk id="99" creationId="{00000000-0000-0000-0000-000000000000}"/>
          </ac:spMkLst>
        </pc:spChg>
        <pc:spChg chg="mod">
          <ac:chgData name="ｷﾑ　ﾌｨﾐｮﾝ" userId="S::7796674846@utac.u-tokyo.ac.jp::971cad96-f269-4d17-834e-61d62a92d69f" providerId="AD" clId="Web-{24832713-878A-D7EA-867E-FFE97D4AD8AD}" dt="2020-06-15T10:24:22.478" v="3563"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24832713-878A-D7EA-867E-FFE97D4AD8AD}" dt="2020-06-15T10:25:33.404" v="3571" actId="20577"/>
        <pc:sldMkLst>
          <pc:docMk/>
          <pc:sldMk cId="2629994214" sldId="289"/>
        </pc:sldMkLst>
        <pc:spChg chg="mod">
          <ac:chgData name="ｷﾑ　ﾌｨﾐｮﾝ" userId="S::7796674846@utac.u-tokyo.ac.jp::971cad96-f269-4d17-834e-61d62a92d69f" providerId="AD" clId="Web-{24832713-878A-D7EA-867E-FFE97D4AD8AD}" dt="2020-06-15T10:25:33.404" v="3571" actId="20577"/>
          <ac:spMkLst>
            <pc:docMk/>
            <pc:sldMk cId="2629994214" sldId="289"/>
            <ac:spMk id="93" creationId="{00000000-0000-0000-0000-000000000000}"/>
          </ac:spMkLst>
        </pc:spChg>
      </pc:sldChg>
      <pc:sldChg chg="modSp">
        <pc:chgData name="ｷﾑ　ﾌｨﾐｮﾝ" userId="S::7796674846@utac.u-tokyo.ac.jp::971cad96-f269-4d17-834e-61d62a92d69f" providerId="AD" clId="Web-{24832713-878A-D7EA-867E-FFE97D4AD8AD}" dt="2020-06-15T10:58:33.804" v="3689" actId="20577"/>
        <pc:sldMkLst>
          <pc:docMk/>
          <pc:sldMk cId="1700744827" sldId="291"/>
        </pc:sldMkLst>
        <pc:spChg chg="mod">
          <ac:chgData name="ｷﾑ　ﾌｨﾐｮﾝ" userId="S::7796674846@utac.u-tokyo.ac.jp::971cad96-f269-4d17-834e-61d62a92d69f" providerId="AD" clId="Web-{24832713-878A-D7EA-867E-FFE97D4AD8AD}" dt="2020-06-15T10:58:33.804" v="3689" actId="20577"/>
          <ac:spMkLst>
            <pc:docMk/>
            <pc:sldMk cId="1700744827" sldId="291"/>
            <ac:spMk id="93" creationId="{00000000-0000-0000-0000-000000000000}"/>
          </ac:spMkLst>
        </pc:spChg>
      </pc:sldChg>
      <pc:sldChg chg="addSp modSp ord">
        <pc:chgData name="ｷﾑ　ﾌｨﾐｮﾝ" userId="S::7796674846@utac.u-tokyo.ac.jp::971cad96-f269-4d17-834e-61d62a92d69f" providerId="AD" clId="Web-{24832713-878A-D7EA-867E-FFE97D4AD8AD}" dt="2020-06-15T10:52:55.190" v="3671" actId="20577"/>
        <pc:sldMkLst>
          <pc:docMk/>
          <pc:sldMk cId="895029611" sldId="292"/>
        </pc:sldMkLst>
        <pc:spChg chg="mod">
          <ac:chgData name="ｷﾑ　ﾌｨﾐｮﾝ" userId="S::7796674846@utac.u-tokyo.ac.jp::971cad96-f269-4d17-834e-61d62a92d69f" providerId="AD" clId="Web-{24832713-878A-D7EA-867E-FFE97D4AD8AD}" dt="2020-06-15T08:54:58.027" v="2160" actId="14100"/>
          <ac:spMkLst>
            <pc:docMk/>
            <pc:sldMk cId="895029611" sldId="292"/>
            <ac:spMk id="5" creationId="{5F1C835A-A650-4288-BC57-E37CD5FF9A2D}"/>
          </ac:spMkLst>
        </pc:spChg>
        <pc:spChg chg="add mod">
          <ac:chgData name="ｷﾑ　ﾌｨﾐｮﾝ" userId="S::7796674846@utac.u-tokyo.ac.jp::971cad96-f269-4d17-834e-61d62a92d69f" providerId="AD" clId="Web-{24832713-878A-D7EA-867E-FFE97D4AD8AD}" dt="2020-06-15T09:48:43.296" v="3332" actId="1076"/>
          <ac:spMkLst>
            <pc:docMk/>
            <pc:sldMk cId="895029611" sldId="292"/>
            <ac:spMk id="6" creationId="{E2E1AC67-5ECB-4140-BF29-48D479F268F9}"/>
          </ac:spMkLst>
        </pc:spChg>
        <pc:spChg chg="mod">
          <ac:chgData name="ｷﾑ　ﾌｨﾐｮﾝ" userId="S::7796674846@utac.u-tokyo.ac.jp::971cad96-f269-4d17-834e-61d62a92d69f" providerId="AD" clId="Web-{24832713-878A-D7EA-867E-FFE97D4AD8AD}" dt="2020-06-15T10:52:55.190" v="3671" actId="20577"/>
          <ac:spMkLst>
            <pc:docMk/>
            <pc:sldMk cId="895029611" sldId="292"/>
            <ac:spMk id="103" creationId="{00000000-0000-0000-0000-000000000000}"/>
          </ac:spMkLst>
        </pc:spChg>
      </pc:sldChg>
      <pc:sldChg chg="mod modShow">
        <pc:chgData name="ｷﾑ　ﾌｨﾐｮﾝ" userId="S::7796674846@utac.u-tokyo.ac.jp::971cad96-f269-4d17-834e-61d62a92d69f" providerId="AD" clId="Web-{24832713-878A-D7EA-867E-FFE97D4AD8AD}" dt="2020-06-15T08:38:34.764" v="1965"/>
        <pc:sldMkLst>
          <pc:docMk/>
          <pc:sldMk cId="485140802" sldId="294"/>
        </pc:sldMkLst>
      </pc:sldChg>
      <pc:sldChg chg="delSp del">
        <pc:chgData name="ｷﾑ　ﾌｨﾐｮﾝ" userId="S::7796674846@utac.u-tokyo.ac.jp::971cad96-f269-4d17-834e-61d62a92d69f" providerId="AD" clId="Web-{24832713-878A-D7EA-867E-FFE97D4AD8AD}" dt="2020-06-15T08:36:55.586" v="1934"/>
        <pc:sldMkLst>
          <pc:docMk/>
          <pc:sldMk cId="2087470590" sldId="295"/>
        </pc:sldMkLst>
        <pc:picChg chg="del">
          <ac:chgData name="ｷﾑ　ﾌｨﾐｮﾝ" userId="S::7796674846@utac.u-tokyo.ac.jp::971cad96-f269-4d17-834e-61d62a92d69f" providerId="AD" clId="Web-{24832713-878A-D7EA-867E-FFE97D4AD8AD}" dt="2020-06-15T08:35:44.004" v="1925"/>
          <ac:picMkLst>
            <pc:docMk/>
            <pc:sldMk cId="2087470590" sldId="295"/>
            <ac:picMk id="4" creationId="{1DA9F549-B283-458F-9C90-5D27214E3148}"/>
          </ac:picMkLst>
        </pc:picChg>
      </pc:sldChg>
      <pc:sldChg chg="addSp modSp">
        <pc:chgData name="ｷﾑ　ﾌｨﾐｮﾝ" userId="S::7796674846@utac.u-tokyo.ac.jp::971cad96-f269-4d17-834e-61d62a92d69f" providerId="AD" clId="Web-{24832713-878A-D7EA-867E-FFE97D4AD8AD}" dt="2020-06-15T10:04:12.740" v="3389" actId="20577"/>
        <pc:sldMkLst>
          <pc:docMk/>
          <pc:sldMk cId="3178493390" sldId="296"/>
        </pc:sldMkLst>
        <pc:spChg chg="mod">
          <ac:chgData name="ｷﾑ　ﾌｨﾐｮﾝ" userId="S::7796674846@utac.u-tokyo.ac.jp::971cad96-f269-4d17-834e-61d62a92d69f" providerId="AD" clId="Web-{24832713-878A-D7EA-867E-FFE97D4AD8AD}" dt="2020-06-15T10:04:12.740" v="3389" actId="20577"/>
          <ac:spMkLst>
            <pc:docMk/>
            <pc:sldMk cId="3178493390" sldId="296"/>
            <ac:spMk id="103" creationId="{00000000-0000-0000-0000-000000000000}"/>
          </ac:spMkLst>
        </pc:spChg>
        <pc:picChg chg="add mod">
          <ac:chgData name="ｷﾑ　ﾌｨﾐｮﾝ" userId="S::7796674846@utac.u-tokyo.ac.jp::971cad96-f269-4d17-834e-61d62a92d69f" providerId="AD" clId="Web-{24832713-878A-D7EA-867E-FFE97D4AD8AD}" dt="2020-06-15T08:36:10.990" v="1931" actId="14100"/>
          <ac:picMkLst>
            <pc:docMk/>
            <pc:sldMk cId="3178493390" sldId="296"/>
            <ac:picMk id="2" creationId="{2C15FD5C-5811-45B4-B125-4970CB505FFA}"/>
          </ac:picMkLst>
        </pc:picChg>
      </pc:sldChg>
      <pc:sldChg chg="add mod replId modShow">
        <pc:chgData name="ｷﾑ　ﾌｨﾐｮﾝ" userId="S::7796674846@utac.u-tokyo.ac.jp::971cad96-f269-4d17-834e-61d62a92d69f" providerId="AD" clId="Web-{24832713-878A-D7EA-867E-FFE97D4AD8AD}" dt="2020-06-15T08:38:29.670" v="1964"/>
        <pc:sldMkLst>
          <pc:docMk/>
          <pc:sldMk cId="3989060585" sldId="297"/>
        </pc:sldMkLst>
      </pc:sldChg>
      <pc:sldChg chg="delSp modSp add mod replId modShow">
        <pc:chgData name="ｷﾑ　ﾌｨﾐｮﾝ" userId="S::7796674846@utac.u-tokyo.ac.jp::971cad96-f269-4d17-834e-61d62a92d69f" providerId="AD" clId="Web-{24832713-878A-D7EA-867E-FFE97D4AD8AD}" dt="2020-06-15T09:49:10.204" v="3334"/>
        <pc:sldMkLst>
          <pc:docMk/>
          <pc:sldMk cId="1076169807" sldId="298"/>
        </pc:sldMkLst>
        <pc:spChg chg="mod">
          <ac:chgData name="ｷﾑ　ﾌｨﾐｮﾝ" userId="S::7796674846@utac.u-tokyo.ac.jp::971cad96-f269-4d17-834e-61d62a92d69f" providerId="AD" clId="Web-{24832713-878A-D7EA-867E-FFE97D4AD8AD}" dt="2020-06-15T08:37:05.227" v="1944" actId="20577"/>
          <ac:spMkLst>
            <pc:docMk/>
            <pc:sldMk cId="1076169807" sldId="298"/>
            <ac:spMk id="102" creationId="{00000000-0000-0000-0000-000000000000}"/>
          </ac:spMkLst>
        </pc:spChg>
        <pc:spChg chg="mod">
          <ac:chgData name="ｷﾑ　ﾌｨﾐｮﾝ" userId="S::7796674846@utac.u-tokyo.ac.jp::971cad96-f269-4d17-834e-61d62a92d69f" providerId="AD" clId="Web-{24832713-878A-D7EA-867E-FFE97D4AD8AD}" dt="2020-06-15T08:44:08.144" v="2063" actId="20577"/>
          <ac:spMkLst>
            <pc:docMk/>
            <pc:sldMk cId="1076169807" sldId="298"/>
            <ac:spMk id="103" creationId="{00000000-0000-0000-0000-000000000000}"/>
          </ac:spMkLst>
        </pc:spChg>
        <pc:picChg chg="del">
          <ac:chgData name="ｷﾑ　ﾌｨﾐｮﾝ" userId="S::7796674846@utac.u-tokyo.ac.jp::971cad96-f269-4d17-834e-61d62a92d69f" providerId="AD" clId="Web-{24832713-878A-D7EA-867E-FFE97D4AD8AD}" dt="2020-06-15T08:37:08.400" v="1945"/>
          <ac:picMkLst>
            <pc:docMk/>
            <pc:sldMk cId="1076169807" sldId="298"/>
            <ac:picMk id="2" creationId="{2C15FD5C-5811-45B4-B125-4970CB505FFA}"/>
          </ac:picMkLst>
        </pc:picChg>
      </pc:sldChg>
      <pc:sldChg chg="modSp add del replId">
        <pc:chgData name="ｷﾑ　ﾌｨﾐｮﾝ" userId="S::7796674846@utac.u-tokyo.ac.jp::971cad96-f269-4d17-834e-61d62a92d69f" providerId="AD" clId="Web-{24832713-878A-D7EA-867E-FFE97D4AD8AD}" dt="2020-06-15T08:35:37.754" v="1924"/>
        <pc:sldMkLst>
          <pc:docMk/>
          <pc:sldMk cId="2127851521" sldId="298"/>
        </pc:sldMkLst>
        <pc:spChg chg="mod">
          <ac:chgData name="ｷﾑ　ﾌｨﾐｮﾝ" userId="S::7796674846@utac.u-tokyo.ac.jp::971cad96-f269-4d17-834e-61d62a92d69f" providerId="AD" clId="Web-{24832713-878A-D7EA-867E-FFE97D4AD8AD}" dt="2020-06-15T08:29:34.341" v="1818" actId="20577"/>
          <ac:spMkLst>
            <pc:docMk/>
            <pc:sldMk cId="2127851521" sldId="298"/>
            <ac:spMk id="102" creationId="{00000000-0000-0000-0000-000000000000}"/>
          </ac:spMkLst>
        </pc:spChg>
      </pc:sldChg>
      <pc:sldChg chg="addSp modSp add replId">
        <pc:chgData name="ｷﾑ　ﾌｨﾐｮﾝ" userId="S::7796674846@utac.u-tokyo.ac.jp::971cad96-f269-4d17-834e-61d62a92d69f" providerId="AD" clId="Web-{24832713-878A-D7EA-867E-FFE97D4AD8AD}" dt="2020-06-15T10:19:33.413" v="3533"/>
        <pc:sldMkLst>
          <pc:docMk/>
          <pc:sldMk cId="3013486870" sldId="299"/>
        </pc:sldMkLst>
        <pc:spChg chg="add mod">
          <ac:chgData name="ｷﾑ　ﾌｨﾐｮﾝ" userId="S::7796674846@utac.u-tokyo.ac.jp::971cad96-f269-4d17-834e-61d62a92d69f" providerId="AD" clId="Web-{24832713-878A-D7EA-867E-FFE97D4AD8AD}" dt="2020-06-15T10:17:01.092" v="3513" actId="1076"/>
          <ac:spMkLst>
            <pc:docMk/>
            <pc:sldMk cId="3013486870" sldId="299"/>
            <ac:spMk id="3" creationId="{8AEB6D84-F7E0-4AE3-A622-7C63D8B77FA2}"/>
          </ac:spMkLst>
        </pc:spChg>
        <pc:spChg chg="mod">
          <ac:chgData name="ｷﾑ　ﾌｨﾐｮﾝ" userId="S::7796674846@utac.u-tokyo.ac.jp::971cad96-f269-4d17-834e-61d62a92d69f" providerId="AD" clId="Web-{24832713-878A-D7EA-867E-FFE97D4AD8AD}" dt="2020-06-15T10:17:03.514" v="3515" actId="20577"/>
          <ac:spMkLst>
            <pc:docMk/>
            <pc:sldMk cId="3013486870" sldId="299"/>
            <ac:spMk id="103" creationId="{00000000-0000-0000-0000-000000000000}"/>
          </ac:spMkLst>
        </pc:spChg>
        <pc:graphicFrameChg chg="add mod modGraphic">
          <ac:chgData name="ｷﾑ　ﾌｨﾐｮﾝ" userId="S::7796674846@utac.u-tokyo.ac.jp::971cad96-f269-4d17-834e-61d62a92d69f" providerId="AD" clId="Web-{24832713-878A-D7EA-867E-FFE97D4AD8AD}" dt="2020-06-15T10:19:33.413" v="3533"/>
          <ac:graphicFrameMkLst>
            <pc:docMk/>
            <pc:sldMk cId="3013486870" sldId="299"/>
            <ac:graphicFrameMk id="2" creationId="{EE058A46-A369-43CA-B198-CB1BC5566012}"/>
          </ac:graphicFrameMkLst>
        </pc:graphicFrameChg>
      </pc:sldChg>
      <pc:sldChg chg="modSp add replId">
        <pc:chgData name="ｷﾑ　ﾌｨﾐｮﾝ" userId="S::7796674846@utac.u-tokyo.ac.jp::971cad96-f269-4d17-834e-61d62a92d69f" providerId="AD" clId="Web-{24832713-878A-D7EA-867E-FFE97D4AD8AD}" dt="2020-06-15T09:50:10.520" v="3336" actId="20577"/>
        <pc:sldMkLst>
          <pc:docMk/>
          <pc:sldMk cId="1634463026" sldId="300"/>
        </pc:sldMkLst>
        <pc:spChg chg="mod">
          <ac:chgData name="ｷﾑ　ﾌｨﾐｮﾝ" userId="S::7796674846@utac.u-tokyo.ac.jp::971cad96-f269-4d17-834e-61d62a92d69f" providerId="AD" clId="Web-{24832713-878A-D7EA-867E-FFE97D4AD8AD}" dt="2020-06-15T09:50:10.520" v="3336" actId="20577"/>
          <ac:spMkLst>
            <pc:docMk/>
            <pc:sldMk cId="1634463026" sldId="300"/>
            <ac:spMk id="103" creationId="{00000000-0000-0000-0000-000000000000}"/>
          </ac:spMkLst>
        </pc:spChg>
      </pc:sldChg>
      <pc:sldChg chg="addSp delSp modSp add del replId">
        <pc:chgData name="ｷﾑ　ﾌｨﾐｮﾝ" userId="S::7796674846@utac.u-tokyo.ac.jp::971cad96-f269-4d17-834e-61d62a92d69f" providerId="AD" clId="Web-{24832713-878A-D7EA-867E-FFE97D4AD8AD}" dt="2020-06-15T09:42:22.195" v="3320"/>
        <pc:sldMkLst>
          <pc:docMk/>
          <pc:sldMk cId="3121824929" sldId="300"/>
        </pc:sldMkLst>
        <pc:spChg chg="add mod">
          <ac:chgData name="ｷﾑ　ﾌｨﾐｮﾝ" userId="S::7796674846@utac.u-tokyo.ac.jp::971cad96-f269-4d17-834e-61d62a92d69f" providerId="AD" clId="Web-{24832713-878A-D7EA-867E-FFE97D4AD8AD}" dt="2020-06-15T09:23:13.547" v="2882" actId="1076"/>
          <ac:spMkLst>
            <pc:docMk/>
            <pc:sldMk cId="3121824929" sldId="300"/>
            <ac:spMk id="3" creationId="{A60071C9-65DF-4B35-8C03-D8242545F864}"/>
          </ac:spMkLst>
        </pc:spChg>
        <pc:spChg chg="add del mod">
          <ac:chgData name="ｷﾑ　ﾌｨﾐｮﾝ" userId="S::7796674846@utac.u-tokyo.ac.jp::971cad96-f269-4d17-834e-61d62a92d69f" providerId="AD" clId="Web-{24832713-878A-D7EA-867E-FFE97D4AD8AD}" dt="2020-06-15T09:23:41.346" v="2887"/>
          <ac:spMkLst>
            <pc:docMk/>
            <pc:sldMk cId="3121824929" sldId="300"/>
            <ac:spMk id="4" creationId="{8975D49F-57C5-4D6C-A587-49EBF75C11CA}"/>
          </ac:spMkLst>
        </pc:spChg>
        <pc:spChg chg="add mod">
          <ac:chgData name="ｷﾑ　ﾌｨﾐｮﾝ" userId="S::7796674846@utac.u-tokyo.ac.jp::971cad96-f269-4d17-834e-61d62a92d69f" providerId="AD" clId="Web-{24832713-878A-D7EA-867E-FFE97D4AD8AD}" dt="2020-06-15T09:23:18.407" v="2883" actId="1076"/>
          <ac:spMkLst>
            <pc:docMk/>
            <pc:sldMk cId="3121824929" sldId="300"/>
            <ac:spMk id="7" creationId="{E2968D7A-8D54-42FF-9CFA-ED4A6DB505AB}"/>
          </ac:spMkLst>
        </pc:spChg>
        <pc:graphicFrameChg chg="del">
          <ac:chgData name="ｷﾑ　ﾌｨﾐｮﾝ" userId="S::7796674846@utac.u-tokyo.ac.jp::971cad96-f269-4d17-834e-61d62a92d69f" providerId="AD" clId="Web-{24832713-878A-D7EA-867E-FFE97D4AD8AD}" dt="2020-06-15T09:21:49.749" v="2861"/>
          <ac:graphicFrameMkLst>
            <pc:docMk/>
            <pc:sldMk cId="3121824929" sldId="300"/>
            <ac:graphicFrameMk id="2" creationId="{EE058A46-A369-43CA-B198-CB1BC5566012}"/>
          </ac:graphicFrameMkLst>
        </pc:graphicFrameChg>
      </pc:sldChg>
      <pc:sldChg chg="new del">
        <pc:chgData name="ｷﾑ　ﾌｨﾐｮﾝ" userId="S::7796674846@utac.u-tokyo.ac.jp::971cad96-f269-4d17-834e-61d62a92d69f" providerId="AD" clId="Web-{24832713-878A-D7EA-867E-FFE97D4AD8AD}" dt="2020-06-15T09:42:18.226" v="3319"/>
        <pc:sldMkLst>
          <pc:docMk/>
          <pc:sldMk cId="4000004259" sldId="301"/>
        </pc:sldMkLst>
      </pc:sldChg>
    </pc:docChg>
  </pc:docChgLst>
  <pc:docChgLst>
    <pc:chgData name="ｷﾑ　ﾌｨﾐｮﾝ" userId="S::7796674846@utac.u-tokyo.ac.jp::971cad96-f269-4d17-834e-61d62a92d69f" providerId="AD" clId="Web-{4FD84BC0-93B4-A58B-1DF0-2F6556FF82FF}"/>
    <pc:docChg chg="addSld modSld">
      <pc:chgData name="ｷﾑ　ﾌｨﾐｮﾝ" userId="S::7796674846@utac.u-tokyo.ac.jp::971cad96-f269-4d17-834e-61d62a92d69f" providerId="AD" clId="Web-{4FD84BC0-93B4-A58B-1DF0-2F6556FF82FF}" dt="2020-06-22T11:22:13.799" v="961" actId="20577"/>
      <pc:docMkLst>
        <pc:docMk/>
      </pc:docMkLst>
      <pc:sldChg chg="modSp">
        <pc:chgData name="ｷﾑ　ﾌｨﾐｮﾝ" userId="S::7796674846@utac.u-tokyo.ac.jp::971cad96-f269-4d17-834e-61d62a92d69f" providerId="AD" clId="Web-{4FD84BC0-93B4-A58B-1DF0-2F6556FF82FF}" dt="2020-06-22T11:22:13.799" v="961" actId="20577"/>
        <pc:sldMkLst>
          <pc:docMk/>
          <pc:sldMk cId="1700744827" sldId="291"/>
        </pc:sldMkLst>
        <pc:spChg chg="mod">
          <ac:chgData name="ｷﾑ　ﾌｨﾐｮﾝ" userId="S::7796674846@utac.u-tokyo.ac.jp::971cad96-f269-4d17-834e-61d62a92d69f" providerId="AD" clId="Web-{4FD84BC0-93B4-A58B-1DF0-2F6556FF82FF}" dt="2020-06-22T11:22:13.799" v="961" actId="20577"/>
          <ac:spMkLst>
            <pc:docMk/>
            <pc:sldMk cId="1700744827" sldId="291"/>
            <ac:spMk id="93" creationId="{00000000-0000-0000-0000-000000000000}"/>
          </ac:spMkLst>
        </pc:spChg>
      </pc:sldChg>
      <pc:sldChg chg="modSp">
        <pc:chgData name="ｷﾑ　ﾌｨﾐｮﾝ" userId="S::7796674846@utac.u-tokyo.ac.jp::971cad96-f269-4d17-834e-61d62a92d69f" providerId="AD" clId="Web-{4FD84BC0-93B4-A58B-1DF0-2F6556FF82FF}" dt="2020-06-22T10:38:54.941" v="871" actId="20577"/>
        <pc:sldMkLst>
          <pc:docMk/>
          <pc:sldMk cId="3178493390" sldId="296"/>
        </pc:sldMkLst>
        <pc:spChg chg="mod">
          <ac:chgData name="ｷﾑ　ﾌｨﾐｮﾝ" userId="S::7796674846@utac.u-tokyo.ac.jp::971cad96-f269-4d17-834e-61d62a92d69f" providerId="AD" clId="Web-{4FD84BC0-93B4-A58B-1DF0-2F6556FF82FF}" dt="2020-06-22T10:38:54.941" v="871" actId="20577"/>
          <ac:spMkLst>
            <pc:docMk/>
            <pc:sldMk cId="3178493390" sldId="296"/>
            <ac:spMk id="103" creationId="{00000000-0000-0000-0000-000000000000}"/>
          </ac:spMkLst>
        </pc:spChg>
      </pc:sldChg>
      <pc:sldChg chg="modSp">
        <pc:chgData name="ｷﾑ　ﾌｨﾐｮﾝ" userId="S::7796674846@utac.u-tokyo.ac.jp::971cad96-f269-4d17-834e-61d62a92d69f" providerId="AD" clId="Web-{4FD84BC0-93B4-A58B-1DF0-2F6556FF82FF}" dt="2020-06-22T09:40:33.821" v="277" actId="20577"/>
        <pc:sldMkLst>
          <pc:docMk/>
          <pc:sldMk cId="3013486870" sldId="299"/>
        </pc:sldMkLst>
        <pc:spChg chg="mod">
          <ac:chgData name="ｷﾑ　ﾌｨﾐｮﾝ" userId="S::7796674846@utac.u-tokyo.ac.jp::971cad96-f269-4d17-834e-61d62a92d69f" providerId="AD" clId="Web-{4FD84BC0-93B4-A58B-1DF0-2F6556FF82FF}" dt="2020-06-22T09:40:33.821" v="277" actId="20577"/>
          <ac:spMkLst>
            <pc:docMk/>
            <pc:sldMk cId="3013486870" sldId="299"/>
            <ac:spMk id="103" creationId="{00000000-0000-0000-0000-000000000000}"/>
          </ac:spMkLst>
        </pc:spChg>
      </pc:sldChg>
      <pc:sldChg chg="modSp mod modShow">
        <pc:chgData name="ｷﾑ　ﾌｨﾐｮﾝ" userId="S::7796674846@utac.u-tokyo.ac.jp::971cad96-f269-4d17-834e-61d62a92d69f" providerId="AD" clId="Web-{4FD84BC0-93B4-A58B-1DF0-2F6556FF82FF}" dt="2020-06-22T10:40:51.253" v="895" actId="1076"/>
        <pc:sldMkLst>
          <pc:docMk/>
          <pc:sldMk cId="385408198" sldId="302"/>
        </pc:sldMkLst>
        <pc:spChg chg="mod">
          <ac:chgData name="ｷﾑ　ﾌｨﾐｮﾝ" userId="S::7796674846@utac.u-tokyo.ac.jp::971cad96-f269-4d17-834e-61d62a92d69f" providerId="AD" clId="Web-{4FD84BC0-93B4-A58B-1DF0-2F6556FF82FF}" dt="2020-06-22T10:40:51.222" v="894" actId="1076"/>
          <ac:spMkLst>
            <pc:docMk/>
            <pc:sldMk cId="385408198" sldId="302"/>
            <ac:spMk id="7" creationId="{AC5A5149-4FEC-4540-ADAC-C05FE2A756FC}"/>
          </ac:spMkLst>
        </pc:spChg>
        <pc:spChg chg="mod">
          <ac:chgData name="ｷﾑ　ﾌｨﾐｮﾝ" userId="S::7796674846@utac.u-tokyo.ac.jp::971cad96-f269-4d17-834e-61d62a92d69f" providerId="AD" clId="Web-{4FD84BC0-93B4-A58B-1DF0-2F6556FF82FF}" dt="2020-06-22T10:40:44.909" v="893" actId="20577"/>
          <ac:spMkLst>
            <pc:docMk/>
            <pc:sldMk cId="385408198" sldId="302"/>
            <ac:spMk id="12" creationId="{37B679AB-6CB7-4415-871F-7697CB40B1EF}"/>
          </ac:spMkLst>
        </pc:spChg>
        <pc:spChg chg="mod">
          <ac:chgData name="ｷﾑ　ﾌｨﾐｮﾝ" userId="S::7796674846@utac.u-tokyo.ac.jp::971cad96-f269-4d17-834e-61d62a92d69f" providerId="AD" clId="Web-{4FD84BC0-93B4-A58B-1DF0-2F6556FF82FF}" dt="2020-06-22T09:22:24.406" v="51" actId="20577"/>
          <ac:spMkLst>
            <pc:docMk/>
            <pc:sldMk cId="385408198" sldId="302"/>
            <ac:spMk id="103" creationId="{00000000-0000-0000-0000-000000000000}"/>
          </ac:spMkLst>
        </pc:spChg>
        <pc:grpChg chg="mod">
          <ac:chgData name="ｷﾑ　ﾌｨﾐｮﾝ" userId="S::7796674846@utac.u-tokyo.ac.jp::971cad96-f269-4d17-834e-61d62a92d69f" providerId="AD" clId="Web-{4FD84BC0-93B4-A58B-1DF0-2F6556FF82FF}" dt="2020-06-22T10:40:51.253" v="895" actId="1076"/>
          <ac:grpSpMkLst>
            <pc:docMk/>
            <pc:sldMk cId="385408198" sldId="302"/>
            <ac:grpSpMk id="10" creationId="{4BBDDD0D-2527-43D3-BD14-740BC4C50E9A}"/>
          </ac:grpSpMkLst>
        </pc:grpChg>
      </pc:sldChg>
      <pc:sldChg chg="modSp">
        <pc:chgData name="ｷﾑ　ﾌｨﾐｮﾝ" userId="S::7796674846@utac.u-tokyo.ac.jp::971cad96-f269-4d17-834e-61d62a92d69f" providerId="AD" clId="Web-{4FD84BC0-93B4-A58B-1DF0-2F6556FF82FF}" dt="2020-06-22T09:43:06.430" v="326" actId="20577"/>
        <pc:sldMkLst>
          <pc:docMk/>
          <pc:sldMk cId="711666684" sldId="303"/>
        </pc:sldMkLst>
        <pc:spChg chg="mod">
          <ac:chgData name="ｷﾑ　ﾌｨﾐｮﾝ" userId="S::7796674846@utac.u-tokyo.ac.jp::971cad96-f269-4d17-834e-61d62a92d69f" providerId="AD" clId="Web-{4FD84BC0-93B4-A58B-1DF0-2F6556FF82FF}" dt="2020-06-22T09:43:06.430" v="326" actId="20577"/>
          <ac:spMkLst>
            <pc:docMk/>
            <pc:sldMk cId="711666684" sldId="303"/>
            <ac:spMk id="103" creationId="{00000000-0000-0000-0000-000000000000}"/>
          </ac:spMkLst>
        </pc:spChg>
      </pc:sldChg>
      <pc:sldChg chg="modSp add replId">
        <pc:chgData name="ｷﾑ　ﾌｨﾐｮﾝ" userId="S::7796674846@utac.u-tokyo.ac.jp::971cad96-f269-4d17-834e-61d62a92d69f" providerId="AD" clId="Web-{4FD84BC0-93B4-A58B-1DF0-2F6556FF82FF}" dt="2020-06-22T10:42:55.206" v="958" actId="1076"/>
        <pc:sldMkLst>
          <pc:docMk/>
          <pc:sldMk cId="2378761999" sldId="305"/>
        </pc:sldMkLst>
        <pc:spChg chg="mod">
          <ac:chgData name="ｷﾑ　ﾌｨﾐｮﾝ" userId="S::7796674846@utac.u-tokyo.ac.jp::971cad96-f269-4d17-834e-61d62a92d69f" providerId="AD" clId="Web-{4FD84BC0-93B4-A58B-1DF0-2F6556FF82FF}" dt="2020-06-22T10:20:00.244" v="789" actId="20577"/>
          <ac:spMkLst>
            <pc:docMk/>
            <pc:sldMk cId="2378761999" sldId="305"/>
            <ac:spMk id="3" creationId="{A3A533AA-40FD-43D5-A4AA-602391D254AE}"/>
          </ac:spMkLst>
        </pc:spChg>
        <pc:spChg chg="mod">
          <ac:chgData name="ｷﾑ　ﾌｨﾐｮﾝ" userId="S::7796674846@utac.u-tokyo.ac.jp::971cad96-f269-4d17-834e-61d62a92d69f" providerId="AD" clId="Web-{4FD84BC0-93B4-A58B-1DF0-2F6556FF82FF}" dt="2020-06-22T10:42:55.159" v="957" actId="1076"/>
          <ac:spMkLst>
            <pc:docMk/>
            <pc:sldMk cId="2378761999" sldId="305"/>
            <ac:spMk id="7" creationId="{AC5A5149-4FEC-4540-ADAC-C05FE2A756FC}"/>
          </ac:spMkLst>
        </pc:spChg>
        <pc:spChg chg="mod">
          <ac:chgData name="ｷﾑ　ﾌｨﾐｮﾝ" userId="S::7796674846@utac.u-tokyo.ac.jp::971cad96-f269-4d17-834e-61d62a92d69f" providerId="AD" clId="Web-{4FD84BC0-93B4-A58B-1DF0-2F6556FF82FF}" dt="2020-06-22T10:42:42.581" v="956"/>
          <ac:spMkLst>
            <pc:docMk/>
            <pc:sldMk cId="2378761999" sldId="305"/>
            <ac:spMk id="12" creationId="{37B679AB-6CB7-4415-871F-7697CB40B1EF}"/>
          </ac:spMkLst>
        </pc:spChg>
        <pc:spChg chg="mod">
          <ac:chgData name="ｷﾑ　ﾌｨﾐｮﾝ" userId="S::7796674846@utac.u-tokyo.ac.jp::971cad96-f269-4d17-834e-61d62a92d69f" providerId="AD" clId="Web-{4FD84BC0-93B4-A58B-1DF0-2F6556FF82FF}" dt="2020-06-22T10:34:03.631" v="870" actId="20577"/>
          <ac:spMkLst>
            <pc:docMk/>
            <pc:sldMk cId="2378761999" sldId="305"/>
            <ac:spMk id="103" creationId="{00000000-0000-0000-0000-000000000000}"/>
          </ac:spMkLst>
        </pc:spChg>
        <pc:grpChg chg="mod">
          <ac:chgData name="ｷﾑ　ﾌｨﾐｮﾝ" userId="S::7796674846@utac.u-tokyo.ac.jp::971cad96-f269-4d17-834e-61d62a92d69f" providerId="AD" clId="Web-{4FD84BC0-93B4-A58B-1DF0-2F6556FF82FF}" dt="2020-06-22T10:42:55.206" v="958" actId="1076"/>
          <ac:grpSpMkLst>
            <pc:docMk/>
            <pc:sldMk cId="2378761999" sldId="305"/>
            <ac:grpSpMk id="10" creationId="{4BBDDD0D-2527-43D3-BD14-740BC4C50E9A}"/>
          </ac:grpSpMkLst>
        </pc:grpChg>
        <pc:graphicFrameChg chg="mod modGraphic">
          <ac:chgData name="ｷﾑ　ﾌｨﾐｮﾝ" userId="S::7796674846@utac.u-tokyo.ac.jp::971cad96-f269-4d17-834e-61d62a92d69f" providerId="AD" clId="Web-{4FD84BC0-93B4-A58B-1DF0-2F6556FF82FF}" dt="2020-06-22T10:21:05.916" v="813"/>
          <ac:graphicFrameMkLst>
            <pc:docMk/>
            <pc:sldMk cId="2378761999" sldId="305"/>
            <ac:graphicFrameMk id="2" creationId="{74D5B341-A7E8-4A4D-983B-22C62CCE55A3}"/>
          </ac:graphicFrameMkLst>
        </pc:graphicFrameChg>
      </pc:sldChg>
    </pc:docChg>
  </pc:docChgLst>
  <pc:docChgLst>
    <pc:chgData name="ｷﾑ　ﾌｨﾐｮﾝ" userId="S::7796674846@utac.u-tokyo.ac.jp::971cad96-f269-4d17-834e-61d62a92d69f" providerId="AD" clId="Web-{3A406423-FD4C-4B5A-A379-0ADA132D71B7}"/>
    <pc:docChg chg="addSld modSld">
      <pc:chgData name="ｷﾑ　ﾌｨﾐｮﾝ" userId="S::7796674846@utac.u-tokyo.ac.jp::971cad96-f269-4d17-834e-61d62a92d69f" providerId="AD" clId="Web-{3A406423-FD4C-4B5A-A379-0ADA132D71B7}" dt="2020-06-23T11:50:08.645" v="1270" actId="20577"/>
      <pc:docMkLst>
        <pc:docMk/>
      </pc:docMkLst>
      <pc:sldChg chg="modSp mod modShow">
        <pc:chgData name="ｷﾑ　ﾌｨﾐｮﾝ" userId="S::7796674846@utac.u-tokyo.ac.jp::971cad96-f269-4d17-834e-61d62a92d69f" providerId="AD" clId="Web-{3A406423-FD4C-4B5A-A379-0ADA132D71B7}" dt="2020-06-23T10:33:59.571" v="308" actId="20577"/>
        <pc:sldMkLst>
          <pc:docMk/>
          <pc:sldMk cId="0" sldId="259"/>
        </pc:sldMkLst>
        <pc:spChg chg="mod">
          <ac:chgData name="ｷﾑ　ﾌｨﾐｮﾝ" userId="S::7796674846@utac.u-tokyo.ac.jp::971cad96-f269-4d17-834e-61d62a92d69f" providerId="AD" clId="Web-{3A406423-FD4C-4B5A-A379-0ADA132D71B7}" dt="2020-06-23T10:22:25.416" v="215" actId="20577"/>
          <ac:spMkLst>
            <pc:docMk/>
            <pc:sldMk cId="0" sldId="259"/>
            <ac:spMk id="92" creationId="{00000000-0000-0000-0000-000000000000}"/>
          </ac:spMkLst>
        </pc:spChg>
        <pc:spChg chg="mod">
          <ac:chgData name="ｷﾑ　ﾌｨﾐｮﾝ" userId="S::7796674846@utac.u-tokyo.ac.jp::971cad96-f269-4d17-834e-61d62a92d69f" providerId="AD" clId="Web-{3A406423-FD4C-4B5A-A379-0ADA132D71B7}" dt="2020-06-23T10:33:59.571" v="308" actId="20577"/>
          <ac:spMkLst>
            <pc:docMk/>
            <pc:sldMk cId="0" sldId="259"/>
            <ac:spMk id="93" creationId="{00000000-0000-0000-0000-000000000000}"/>
          </ac:spMkLst>
        </pc:spChg>
      </pc:sldChg>
      <pc:sldChg chg="modSp">
        <pc:chgData name="ｷﾑ　ﾌｨﾐｮﾝ" userId="S::7796674846@utac.u-tokyo.ac.jp::971cad96-f269-4d17-834e-61d62a92d69f" providerId="AD" clId="Web-{3A406423-FD4C-4B5A-A379-0ADA132D71B7}" dt="2020-06-23T11:45:57.255" v="1244" actId="1076"/>
        <pc:sldMkLst>
          <pc:docMk/>
          <pc:sldMk cId="4090981724" sldId="287"/>
        </pc:sldMkLst>
        <pc:spChg chg="mod">
          <ac:chgData name="ｷﾑ　ﾌｨﾐｮﾝ" userId="S::7796674846@utac.u-tokyo.ac.jp::971cad96-f269-4d17-834e-61d62a92d69f" providerId="AD" clId="Web-{3A406423-FD4C-4B5A-A379-0ADA132D71B7}" dt="2020-06-23T11:45:55.067" v="1243" actId="14100"/>
          <ac:spMkLst>
            <pc:docMk/>
            <pc:sldMk cId="4090981724" sldId="287"/>
            <ac:spMk id="2" creationId="{3D057A66-D5E7-47DA-8D62-100C430FF2B4}"/>
          </ac:spMkLst>
        </pc:spChg>
        <pc:spChg chg="mod">
          <ac:chgData name="ｷﾑ　ﾌｨﾐｮﾝ" userId="S::7796674846@utac.u-tokyo.ac.jp::971cad96-f269-4d17-834e-61d62a92d69f" providerId="AD" clId="Web-{3A406423-FD4C-4B5A-A379-0ADA132D71B7}" dt="2020-06-23T11:45:57.255" v="1244" actId="1076"/>
          <ac:spMkLst>
            <pc:docMk/>
            <pc:sldMk cId="4090981724" sldId="287"/>
            <ac:spMk id="7" creationId="{58A35A89-36CA-496F-9F33-00CCDCEAF9C6}"/>
          </ac:spMkLst>
        </pc:spChg>
        <pc:spChg chg="mod">
          <ac:chgData name="ｷﾑ　ﾌｨﾐｮﾝ" userId="S::7796674846@utac.u-tokyo.ac.jp::971cad96-f269-4d17-834e-61d62a92d69f" providerId="AD" clId="Web-{3A406423-FD4C-4B5A-A379-0ADA132D71B7}" dt="2020-06-23T11:45:47.661" v="1242"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3A406423-FD4C-4B5A-A379-0ADA132D71B7}" dt="2020-06-23T11:47:26.567" v="1247" actId="20577"/>
        <pc:sldMkLst>
          <pc:docMk/>
          <pc:sldMk cId="1700744827" sldId="291"/>
        </pc:sldMkLst>
        <pc:spChg chg="mod">
          <ac:chgData name="ｷﾑ　ﾌｨﾐｮﾝ" userId="S::7796674846@utac.u-tokyo.ac.jp::971cad96-f269-4d17-834e-61d62a92d69f" providerId="AD" clId="Web-{3A406423-FD4C-4B5A-A379-0ADA132D71B7}" dt="2020-06-23T11:47:26.567" v="1247" actId="20577"/>
          <ac:spMkLst>
            <pc:docMk/>
            <pc:sldMk cId="1700744827" sldId="291"/>
            <ac:spMk id="93" creationId="{00000000-0000-0000-0000-000000000000}"/>
          </ac:spMkLst>
        </pc:spChg>
      </pc:sldChg>
      <pc:sldChg chg="modSp">
        <pc:chgData name="ｷﾑ　ﾌｨﾐｮﾝ" userId="S::7796674846@utac.u-tokyo.ac.jp::971cad96-f269-4d17-834e-61d62a92d69f" providerId="AD" clId="Web-{3A406423-FD4C-4B5A-A379-0ADA132D71B7}" dt="2020-06-23T11:43:01.833" v="1209" actId="20577"/>
        <pc:sldMkLst>
          <pc:docMk/>
          <pc:sldMk cId="3013486870" sldId="299"/>
        </pc:sldMkLst>
        <pc:spChg chg="mod">
          <ac:chgData name="ｷﾑ　ﾌｨﾐｮﾝ" userId="S::7796674846@utac.u-tokyo.ac.jp::971cad96-f269-4d17-834e-61d62a92d69f" providerId="AD" clId="Web-{3A406423-FD4C-4B5A-A379-0ADA132D71B7}" dt="2020-06-23T11:43:01.833" v="1209" actId="20577"/>
          <ac:spMkLst>
            <pc:docMk/>
            <pc:sldMk cId="3013486870" sldId="299"/>
            <ac:spMk id="102" creationId="{00000000-0000-0000-0000-000000000000}"/>
          </ac:spMkLst>
        </pc:spChg>
      </pc:sldChg>
      <pc:sldChg chg="modSp">
        <pc:chgData name="ｷﾑ　ﾌｨﾐｮﾝ" userId="S::7796674846@utac.u-tokyo.ac.jp::971cad96-f269-4d17-834e-61d62a92d69f" providerId="AD" clId="Web-{3A406423-FD4C-4B5A-A379-0ADA132D71B7}" dt="2020-06-23T11:48:31.020" v="1259" actId="20577"/>
        <pc:sldMkLst>
          <pc:docMk/>
          <pc:sldMk cId="385408198" sldId="302"/>
        </pc:sldMkLst>
        <pc:spChg chg="mod">
          <ac:chgData name="ｷﾑ　ﾌｨﾐｮﾝ" userId="S::7796674846@utac.u-tokyo.ac.jp::971cad96-f269-4d17-834e-61d62a92d69f" providerId="AD" clId="Web-{3A406423-FD4C-4B5A-A379-0ADA132D71B7}" dt="2020-06-23T11:48:31.020" v="1259" actId="20577"/>
          <ac:spMkLst>
            <pc:docMk/>
            <pc:sldMk cId="385408198" sldId="302"/>
            <ac:spMk id="12" creationId="{37B679AB-6CB7-4415-871F-7697CB40B1EF}"/>
          </ac:spMkLst>
        </pc:spChg>
      </pc:sldChg>
      <pc:sldChg chg="modSp">
        <pc:chgData name="ｷﾑ　ﾌｨﾐｮﾝ" userId="S::7796674846@utac.u-tokyo.ac.jp::971cad96-f269-4d17-834e-61d62a92d69f" providerId="AD" clId="Web-{3A406423-FD4C-4B5A-A379-0ADA132D71B7}" dt="2020-06-23T11:42:57.849" v="1207" actId="20577"/>
        <pc:sldMkLst>
          <pc:docMk/>
          <pc:sldMk cId="711666684" sldId="303"/>
        </pc:sldMkLst>
        <pc:spChg chg="mod">
          <ac:chgData name="ｷﾑ　ﾌｨﾐｮﾝ" userId="S::7796674846@utac.u-tokyo.ac.jp::971cad96-f269-4d17-834e-61d62a92d69f" providerId="AD" clId="Web-{3A406423-FD4C-4B5A-A379-0ADA132D71B7}" dt="2020-06-23T11:42:57.849" v="1207" actId="20577"/>
          <ac:spMkLst>
            <pc:docMk/>
            <pc:sldMk cId="711666684" sldId="303"/>
            <ac:spMk id="102" creationId="{00000000-0000-0000-0000-000000000000}"/>
          </ac:spMkLst>
        </pc:spChg>
      </pc:sldChg>
      <pc:sldChg chg="modSp">
        <pc:chgData name="ｷﾑ　ﾌｨﾐｮﾝ" userId="S::7796674846@utac.u-tokyo.ac.jp::971cad96-f269-4d17-834e-61d62a92d69f" providerId="AD" clId="Web-{3A406423-FD4C-4B5A-A379-0ADA132D71B7}" dt="2020-06-23T11:50:08.645" v="1270" actId="20577"/>
        <pc:sldMkLst>
          <pc:docMk/>
          <pc:sldMk cId="2378761999" sldId="305"/>
        </pc:sldMkLst>
        <pc:spChg chg="mod">
          <ac:chgData name="ｷﾑ　ﾌｨﾐｮﾝ" userId="S::7796674846@utac.u-tokyo.ac.jp::971cad96-f269-4d17-834e-61d62a92d69f" providerId="AD" clId="Web-{3A406423-FD4C-4B5A-A379-0ADA132D71B7}" dt="2020-06-23T11:48:45.786" v="1260" actId="20577"/>
          <ac:spMkLst>
            <pc:docMk/>
            <pc:sldMk cId="2378761999" sldId="305"/>
            <ac:spMk id="12" creationId="{37B679AB-6CB7-4415-871F-7697CB40B1EF}"/>
          </ac:spMkLst>
        </pc:spChg>
        <pc:spChg chg="mod">
          <ac:chgData name="ｷﾑ　ﾌｨﾐｮﾝ" userId="S::7796674846@utac.u-tokyo.ac.jp::971cad96-f269-4d17-834e-61d62a92d69f" providerId="AD" clId="Web-{3A406423-FD4C-4B5A-A379-0ADA132D71B7}" dt="2020-06-23T11:50:08.645" v="1270" actId="20577"/>
          <ac:spMkLst>
            <pc:docMk/>
            <pc:sldMk cId="2378761999" sldId="305"/>
            <ac:spMk id="103" creationId="{00000000-0000-0000-0000-000000000000}"/>
          </ac:spMkLst>
        </pc:spChg>
      </pc:sldChg>
      <pc:sldChg chg="addSp modSp add replId">
        <pc:chgData name="ｷﾑ　ﾌｨﾐｮﾝ" userId="S::7796674846@utac.u-tokyo.ac.jp::971cad96-f269-4d17-834e-61d62a92d69f" providerId="AD" clId="Web-{3A406423-FD4C-4B5A-A379-0ADA132D71B7}" dt="2020-06-23T11:47:37.661" v="1250" actId="20577"/>
        <pc:sldMkLst>
          <pc:docMk/>
          <pc:sldMk cId="4125047267" sldId="306"/>
        </pc:sldMkLst>
        <pc:spChg chg="add mod">
          <ac:chgData name="ｷﾑ　ﾌｨﾐｮﾝ" userId="S::7796674846@utac.u-tokyo.ac.jp::971cad96-f269-4d17-834e-61d62a92d69f" providerId="AD" clId="Web-{3A406423-FD4C-4B5A-A379-0ADA132D71B7}" dt="2020-06-23T11:10:39.225" v="762" actId="1076"/>
          <ac:spMkLst>
            <pc:docMk/>
            <pc:sldMk cId="4125047267" sldId="306"/>
            <ac:spMk id="3" creationId="{FC5D4341-1CEC-491F-9787-8A0D0EA5DC03}"/>
          </ac:spMkLst>
        </pc:spChg>
        <pc:spChg chg="add mod">
          <ac:chgData name="ｷﾑ　ﾌｨﾐｮﾝ" userId="S::7796674846@utac.u-tokyo.ac.jp::971cad96-f269-4d17-834e-61d62a92d69f" providerId="AD" clId="Web-{3A406423-FD4C-4B5A-A379-0ADA132D71B7}" dt="2020-06-23T11:47:33.317" v="1248" actId="20577"/>
          <ac:spMkLst>
            <pc:docMk/>
            <pc:sldMk cId="4125047267" sldId="306"/>
            <ac:spMk id="9" creationId="{E708EB47-81F6-48C3-BD3A-B65353E4904A}"/>
          </ac:spMkLst>
        </pc:spChg>
        <pc:spChg chg="mod">
          <ac:chgData name="ｷﾑ　ﾌｨﾐｮﾝ" userId="S::7796674846@utac.u-tokyo.ac.jp::971cad96-f269-4d17-834e-61d62a92d69f" providerId="AD" clId="Web-{3A406423-FD4C-4B5A-A379-0ADA132D71B7}" dt="2020-06-23T11:06:07.037" v="653" actId="20577"/>
          <ac:spMkLst>
            <pc:docMk/>
            <pc:sldMk cId="4125047267" sldId="306"/>
            <ac:spMk id="92" creationId="{00000000-0000-0000-0000-000000000000}"/>
          </ac:spMkLst>
        </pc:spChg>
        <pc:spChg chg="mod">
          <ac:chgData name="ｷﾑ　ﾌｨﾐｮﾝ" userId="S::7796674846@utac.u-tokyo.ac.jp::971cad96-f269-4d17-834e-61d62a92d69f" providerId="AD" clId="Web-{3A406423-FD4C-4B5A-A379-0ADA132D71B7}" dt="2020-06-23T11:47:37.661" v="1250" actId="20577"/>
          <ac:spMkLst>
            <pc:docMk/>
            <pc:sldMk cId="4125047267" sldId="306"/>
            <ac:spMk id="93" creationId="{00000000-0000-0000-0000-000000000000}"/>
          </ac:spMkLst>
        </pc:spChg>
        <pc:picChg chg="add mod">
          <ac:chgData name="ｷﾑ　ﾌｨﾐｮﾝ" userId="S::7796674846@utac.u-tokyo.ac.jp::971cad96-f269-4d17-834e-61d62a92d69f" providerId="AD" clId="Web-{3A406423-FD4C-4B5A-A379-0ADA132D71B7}" dt="2020-06-23T11:10:39.209" v="761" actId="1076"/>
          <ac:picMkLst>
            <pc:docMk/>
            <pc:sldMk cId="4125047267" sldId="306"/>
            <ac:picMk id="2" creationId="{EA9CDE5D-8CAF-42C5-A825-CC59449B4680}"/>
          </ac:picMkLst>
        </pc:picChg>
      </pc:sldChg>
      <pc:sldChg chg="addSp modSp add replId">
        <pc:chgData name="ｷﾑ　ﾌｨﾐｮﾝ" userId="S::7796674846@utac.u-tokyo.ac.jp::971cad96-f269-4d17-834e-61d62a92d69f" providerId="AD" clId="Web-{3A406423-FD4C-4B5A-A379-0ADA132D71B7}" dt="2020-06-23T11:47:47.207" v="1253" actId="20577"/>
        <pc:sldMkLst>
          <pc:docMk/>
          <pc:sldMk cId="11968003" sldId="307"/>
        </pc:sldMkLst>
        <pc:spChg chg="add mod">
          <ac:chgData name="ｷﾑ　ﾌｨﾐｮﾝ" userId="S::7796674846@utac.u-tokyo.ac.jp::971cad96-f269-4d17-834e-61d62a92d69f" providerId="AD" clId="Web-{3A406423-FD4C-4B5A-A379-0ADA132D71B7}" dt="2020-06-23T11:05:53.412" v="649" actId="1076"/>
          <ac:spMkLst>
            <pc:docMk/>
            <pc:sldMk cId="11968003" sldId="307"/>
            <ac:spMk id="4" creationId="{4AB973DA-F915-462B-9977-9AA6B63A7A96}"/>
          </ac:spMkLst>
        </pc:spChg>
        <pc:spChg chg="mod">
          <ac:chgData name="ｷﾑ　ﾌｨﾐｮﾝ" userId="S::7796674846@utac.u-tokyo.ac.jp::971cad96-f269-4d17-834e-61d62a92d69f" providerId="AD" clId="Web-{3A406423-FD4C-4B5A-A379-0ADA132D71B7}" dt="2020-06-23T11:47:47.207" v="1253" actId="20577"/>
          <ac:spMkLst>
            <pc:docMk/>
            <pc:sldMk cId="11968003" sldId="307"/>
            <ac:spMk id="93" creationId="{00000000-0000-0000-0000-000000000000}"/>
          </ac:spMkLst>
        </pc:spChg>
        <pc:grpChg chg="add mod">
          <ac:chgData name="ｷﾑ　ﾌｨﾐｮﾝ" userId="S::7796674846@utac.u-tokyo.ac.jp::971cad96-f269-4d17-834e-61d62a92d69f" providerId="AD" clId="Web-{3A406423-FD4C-4B5A-A379-0ADA132D71B7}" dt="2020-06-23T11:05:53.397" v="648" actId="1076"/>
          <ac:grpSpMkLst>
            <pc:docMk/>
            <pc:sldMk cId="11968003" sldId="307"/>
            <ac:grpSpMk id="5" creationId="{8BAA15D0-E52A-4535-9D69-91853E0D5BE5}"/>
          </ac:grpSpMkLst>
        </pc:grpChg>
        <pc:picChg chg="add mod">
          <ac:chgData name="ｷﾑ　ﾌｨﾐｮﾝ" userId="S::7796674846@utac.u-tokyo.ac.jp::971cad96-f269-4d17-834e-61d62a92d69f" providerId="AD" clId="Web-{3A406423-FD4C-4B5A-A379-0ADA132D71B7}" dt="2020-06-23T10:58:28.819" v="498" actId="1076"/>
          <ac:picMkLst>
            <pc:docMk/>
            <pc:sldMk cId="11968003" sldId="307"/>
            <ac:picMk id="2" creationId="{90041148-58FA-4AEE-A03B-6C19F2AB1988}"/>
          </ac:picMkLst>
        </pc:picChg>
        <pc:picChg chg="add mod">
          <ac:chgData name="ｷﾑ　ﾌｨﾐｮﾝ" userId="S::7796674846@utac.u-tokyo.ac.jp::971cad96-f269-4d17-834e-61d62a92d69f" providerId="AD" clId="Web-{3A406423-FD4C-4B5A-A379-0ADA132D71B7}" dt="2020-06-23T10:58:28.819" v="497" actId="1076"/>
          <ac:picMkLst>
            <pc:docMk/>
            <pc:sldMk cId="11968003" sldId="307"/>
            <ac:picMk id="3" creationId="{DECED562-3489-4F36-BA94-A132AEEA453E}"/>
          </ac:picMkLst>
        </pc:picChg>
      </pc:sldChg>
      <pc:sldChg chg="modSp add mod replId modShow">
        <pc:chgData name="ｷﾑ　ﾌｨﾐｮﾝ" userId="S::7796674846@utac.u-tokyo.ac.jp::971cad96-f269-4d17-834e-61d62a92d69f" providerId="AD" clId="Web-{3A406423-FD4C-4B5A-A379-0ADA132D71B7}" dt="2020-06-23T11:23:11.708" v="970" actId="20577"/>
        <pc:sldMkLst>
          <pc:docMk/>
          <pc:sldMk cId="3735244723" sldId="308"/>
        </pc:sldMkLst>
        <pc:spChg chg="mod">
          <ac:chgData name="ｷﾑ　ﾌｨﾐｮﾝ" userId="S::7796674846@utac.u-tokyo.ac.jp::971cad96-f269-4d17-834e-61d62a92d69f" providerId="AD" clId="Web-{3A406423-FD4C-4B5A-A379-0ADA132D71B7}" dt="2020-06-23T11:23:11.708" v="970" actId="20577"/>
          <ac:spMkLst>
            <pc:docMk/>
            <pc:sldMk cId="3735244723" sldId="308"/>
            <ac:spMk id="93" creationId="{00000000-0000-0000-0000-000000000000}"/>
          </ac:spMkLst>
        </pc:spChg>
      </pc:sldChg>
    </pc:docChg>
  </pc:docChgLst>
  <pc:docChgLst>
    <pc:chgData name="ｷﾑ　ﾌｨﾐｮﾝ" userId="S::7796674846@utac.u-tokyo.ac.jp::971cad96-f269-4d17-834e-61d62a92d69f" providerId="AD" clId="Web-{52C0005D-EA06-E53B-15AC-86F710EC178F}"/>
    <pc:docChg chg="modSld">
      <pc:chgData name="ｷﾑ　ﾌｨﾐｮﾝ" userId="S::7796674846@utac.u-tokyo.ac.jp::971cad96-f269-4d17-834e-61d62a92d69f" providerId="AD" clId="Web-{52C0005D-EA06-E53B-15AC-86F710EC178F}" dt="2020-06-12T05:59:46.972" v="76"/>
      <pc:docMkLst>
        <pc:docMk/>
      </pc:docMkLst>
      <pc:sldChg chg="modSp">
        <pc:chgData name="ｷﾑ　ﾌｨﾐｮﾝ" userId="S::7796674846@utac.u-tokyo.ac.jp::971cad96-f269-4d17-834e-61d62a92d69f" providerId="AD" clId="Web-{52C0005D-EA06-E53B-15AC-86F710EC178F}" dt="2020-06-12T05:59:34.628" v="74" actId="20577"/>
        <pc:sldMkLst>
          <pc:docMk/>
          <pc:sldMk cId="2629994214" sldId="289"/>
        </pc:sldMkLst>
        <pc:spChg chg="mod">
          <ac:chgData name="ｷﾑ　ﾌｨﾐｮﾝ" userId="S::7796674846@utac.u-tokyo.ac.jp::971cad96-f269-4d17-834e-61d62a92d69f" providerId="AD" clId="Web-{52C0005D-EA06-E53B-15AC-86F710EC178F}" dt="2020-06-12T05:59:34.628" v="74" actId="20577"/>
          <ac:spMkLst>
            <pc:docMk/>
            <pc:sldMk cId="2629994214" sldId="289"/>
            <ac:spMk id="93" creationId="{00000000-0000-0000-0000-000000000000}"/>
          </ac:spMkLst>
        </pc:spChg>
      </pc:sldChg>
      <pc:sldChg chg="delSp modSp">
        <pc:chgData name="ｷﾑ　ﾌｨﾐｮﾝ" userId="S::7796674846@utac.u-tokyo.ac.jp::971cad96-f269-4d17-834e-61d62a92d69f" providerId="AD" clId="Web-{52C0005D-EA06-E53B-15AC-86F710EC178F}" dt="2020-06-12T05:59:46.972" v="76"/>
        <pc:sldMkLst>
          <pc:docMk/>
          <pc:sldMk cId="1700744827" sldId="291"/>
        </pc:sldMkLst>
        <pc:spChg chg="del">
          <ac:chgData name="ｷﾑ　ﾌｨﾐｮﾝ" userId="S::7796674846@utac.u-tokyo.ac.jp::971cad96-f269-4d17-834e-61d62a92d69f" providerId="AD" clId="Web-{52C0005D-EA06-E53B-15AC-86F710EC178F}" dt="2020-06-12T05:59:46.972" v="76"/>
          <ac:spMkLst>
            <pc:docMk/>
            <pc:sldMk cId="1700744827" sldId="291"/>
            <ac:spMk id="9" creationId="{A2079D02-221E-42BD-93FE-322C6E370FA7}"/>
          </ac:spMkLst>
        </pc:spChg>
        <pc:spChg chg="mod">
          <ac:chgData name="ｷﾑ　ﾌｨﾐｮﾝ" userId="S::7796674846@utac.u-tokyo.ac.jp::971cad96-f269-4d17-834e-61d62a92d69f" providerId="AD" clId="Web-{52C0005D-EA06-E53B-15AC-86F710EC178F}" dt="2020-06-12T05:59:44.519" v="75" actId="20577"/>
          <ac:spMkLst>
            <pc:docMk/>
            <pc:sldMk cId="1700744827" sldId="291"/>
            <ac:spMk id="93" creationId="{00000000-0000-0000-0000-000000000000}"/>
          </ac:spMkLst>
        </pc:spChg>
      </pc:sldChg>
    </pc:docChg>
  </pc:docChgLst>
  <pc:docChgLst>
    <pc:chgData name="ｷﾑ　ﾌｨﾐｮﾝ" userId="S::7796674846@utac.u-tokyo.ac.jp::971cad96-f269-4d17-834e-61d62a92d69f" providerId="AD" clId="Web-{3F663DC6-8239-D365-F83D-7B6DF60A85FB}"/>
    <pc:docChg chg="modSld">
      <pc:chgData name="ｷﾑ　ﾌｨﾐｮﾝ" userId="S::7796674846@utac.u-tokyo.ac.jp::971cad96-f269-4d17-834e-61d62a92d69f" providerId="AD" clId="Web-{3F663DC6-8239-D365-F83D-7B6DF60A85FB}" dt="2020-06-12T07:59:17.449" v="681" actId="20577"/>
      <pc:docMkLst>
        <pc:docMk/>
      </pc:docMkLst>
      <pc:sldChg chg="modSp">
        <pc:chgData name="ｷﾑ　ﾌｨﾐｮﾝ" userId="S::7796674846@utac.u-tokyo.ac.jp::971cad96-f269-4d17-834e-61d62a92d69f" providerId="AD" clId="Web-{3F663DC6-8239-D365-F83D-7B6DF60A85FB}" dt="2020-06-12T07:59:17.449" v="681" actId="20577"/>
        <pc:sldMkLst>
          <pc:docMk/>
          <pc:sldMk cId="1700744827" sldId="291"/>
        </pc:sldMkLst>
        <pc:spChg chg="mod">
          <ac:chgData name="ｷﾑ　ﾌｨﾐｮﾝ" userId="S::7796674846@utac.u-tokyo.ac.jp::971cad96-f269-4d17-834e-61d62a92d69f" providerId="AD" clId="Web-{3F663DC6-8239-D365-F83D-7B6DF60A85FB}" dt="2020-06-12T07:59:17.449" v="681" actId="20577"/>
          <ac:spMkLst>
            <pc:docMk/>
            <pc:sldMk cId="1700744827" sldId="291"/>
            <ac:spMk id="93" creationId="{00000000-0000-0000-0000-000000000000}"/>
          </ac:spMkLst>
        </pc:spChg>
      </pc:sldChg>
    </pc:docChg>
  </pc:docChgLst>
  <pc:docChgLst>
    <pc:chgData name="ｷﾑ　ﾌｨﾐｮﾝ" userId="S::7796674846@utac.u-tokyo.ac.jp::971cad96-f269-4d17-834e-61d62a92d69f" providerId="AD" clId="Web-{CDAB9770-1F5A-93F3-BA32-7AA73F57032F}"/>
    <pc:docChg chg="modSld">
      <pc:chgData name="ｷﾑ　ﾌｨﾐｮﾝ" userId="S::7796674846@utac.u-tokyo.ac.jp::971cad96-f269-4d17-834e-61d62a92d69f" providerId="AD" clId="Web-{CDAB9770-1F5A-93F3-BA32-7AA73F57032F}" dt="2020-06-12T03:01:33.151" v="317" actId="20577"/>
      <pc:docMkLst>
        <pc:docMk/>
      </pc:docMkLst>
      <pc:sldChg chg="modSp">
        <pc:chgData name="ｷﾑ　ﾌｨﾐｮﾝ" userId="S::7796674846@utac.u-tokyo.ac.jp::971cad96-f269-4d17-834e-61d62a92d69f" providerId="AD" clId="Web-{CDAB9770-1F5A-93F3-BA32-7AA73F57032F}" dt="2020-06-12T03:01:33.151" v="317" actId="20577"/>
        <pc:sldMkLst>
          <pc:docMk/>
          <pc:sldMk cId="2629994214" sldId="289"/>
        </pc:sldMkLst>
        <pc:spChg chg="mod">
          <ac:chgData name="ｷﾑ　ﾌｨﾐｮﾝ" userId="S::7796674846@utac.u-tokyo.ac.jp::971cad96-f269-4d17-834e-61d62a92d69f" providerId="AD" clId="Web-{CDAB9770-1F5A-93F3-BA32-7AA73F57032F}" dt="2020-06-12T03:01:33.151" v="317" actId="20577"/>
          <ac:spMkLst>
            <pc:docMk/>
            <pc:sldMk cId="2629994214" sldId="289"/>
            <ac:spMk id="93" creationId="{00000000-0000-0000-0000-000000000000}"/>
          </ac:spMkLst>
        </pc:spChg>
      </pc:sldChg>
    </pc:docChg>
  </pc:docChgLst>
  <pc:docChgLst>
    <pc:chgData name="ｷﾑ　ﾌｨﾐｮﾝ" userId="S::7796674846@utac.u-tokyo.ac.jp::971cad96-f269-4d17-834e-61d62a92d69f" providerId="AD" clId="Web-{A1A1DEBE-B995-213A-172A-D223288DD476}"/>
    <pc:docChg chg="modSld">
      <pc:chgData name="ｷﾑ　ﾌｨﾐｮﾝ" userId="S::7796674846@utac.u-tokyo.ac.jp::971cad96-f269-4d17-834e-61d62a92d69f" providerId="AD" clId="Web-{A1A1DEBE-B995-213A-172A-D223288DD476}" dt="2020-06-24T07:58:01.164" v="34" actId="20577"/>
      <pc:docMkLst>
        <pc:docMk/>
      </pc:docMkLst>
      <pc:sldChg chg="modSp">
        <pc:chgData name="ｷﾑ　ﾌｨﾐｮﾝ" userId="S::7796674846@utac.u-tokyo.ac.jp::971cad96-f269-4d17-834e-61d62a92d69f" providerId="AD" clId="Web-{A1A1DEBE-B995-213A-172A-D223288DD476}" dt="2020-06-24T06:45:55.007" v="25" actId="20577"/>
        <pc:sldMkLst>
          <pc:docMk/>
          <pc:sldMk cId="4090981724" sldId="287"/>
        </pc:sldMkLst>
        <pc:spChg chg="mod">
          <ac:chgData name="ｷﾑ　ﾌｨﾐｮﾝ" userId="S::7796674846@utac.u-tokyo.ac.jp::971cad96-f269-4d17-834e-61d62a92d69f" providerId="AD" clId="Web-{A1A1DEBE-B995-213A-172A-D223288DD476}" dt="2020-06-24T06:45:55.007" v="25"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A1A1DEBE-B995-213A-172A-D223288DD476}" dt="2020-06-24T06:45:03.460" v="23" actId="20577"/>
        <pc:sldMkLst>
          <pc:docMk/>
          <pc:sldMk cId="1700744827" sldId="291"/>
        </pc:sldMkLst>
        <pc:spChg chg="mod">
          <ac:chgData name="ｷﾑ　ﾌｨﾐｮﾝ" userId="S::7796674846@utac.u-tokyo.ac.jp::971cad96-f269-4d17-834e-61d62a92d69f" providerId="AD" clId="Web-{A1A1DEBE-B995-213A-172A-D223288DD476}" dt="2020-06-24T06:45:03.460" v="23" actId="20577"/>
          <ac:spMkLst>
            <pc:docMk/>
            <pc:sldMk cId="1700744827" sldId="291"/>
            <ac:spMk id="93" creationId="{00000000-0000-0000-0000-000000000000}"/>
          </ac:spMkLst>
        </pc:spChg>
      </pc:sldChg>
      <pc:sldChg chg="modSp">
        <pc:chgData name="ｷﾑ　ﾌｨﾐｮﾝ" userId="S::7796674846@utac.u-tokyo.ac.jp::971cad96-f269-4d17-834e-61d62a92d69f" providerId="AD" clId="Web-{A1A1DEBE-B995-213A-172A-D223288DD476}" dt="2020-06-24T07:58:01.164" v="34" actId="20577"/>
        <pc:sldMkLst>
          <pc:docMk/>
          <pc:sldMk cId="2378761999" sldId="305"/>
        </pc:sldMkLst>
        <pc:spChg chg="mod">
          <ac:chgData name="ｷﾑ　ﾌｨﾐｮﾝ" userId="S::7796674846@utac.u-tokyo.ac.jp::971cad96-f269-4d17-834e-61d62a92d69f" providerId="AD" clId="Web-{A1A1DEBE-B995-213A-172A-D223288DD476}" dt="2020-06-24T07:58:01.164" v="34" actId="20577"/>
          <ac:spMkLst>
            <pc:docMk/>
            <pc:sldMk cId="2378761999" sldId="305"/>
            <ac:spMk id="12" creationId="{37B679AB-6CB7-4415-871F-7697CB40B1EF}"/>
          </ac:spMkLst>
        </pc:spChg>
      </pc:sldChg>
      <pc:sldChg chg="modSp">
        <pc:chgData name="ｷﾑ　ﾌｨﾐｮﾝ" userId="S::7796674846@utac.u-tokyo.ac.jp::971cad96-f269-4d17-834e-61d62a92d69f" providerId="AD" clId="Web-{A1A1DEBE-B995-213A-172A-D223288DD476}" dt="2020-06-24T06:43:29.867" v="17" actId="20577"/>
        <pc:sldMkLst>
          <pc:docMk/>
          <pc:sldMk cId="4125047267" sldId="306"/>
        </pc:sldMkLst>
        <pc:spChg chg="mod">
          <ac:chgData name="ｷﾑ　ﾌｨﾐｮﾝ" userId="S::7796674846@utac.u-tokyo.ac.jp::971cad96-f269-4d17-834e-61d62a92d69f" providerId="AD" clId="Web-{A1A1DEBE-B995-213A-172A-D223288DD476}" dt="2020-06-24T06:41:58.665" v="0" actId="20577"/>
          <ac:spMkLst>
            <pc:docMk/>
            <pc:sldMk cId="4125047267" sldId="306"/>
            <ac:spMk id="92" creationId="{00000000-0000-0000-0000-000000000000}"/>
          </ac:spMkLst>
        </pc:spChg>
        <pc:spChg chg="mod">
          <ac:chgData name="ｷﾑ　ﾌｨﾐｮﾝ" userId="S::7796674846@utac.u-tokyo.ac.jp::971cad96-f269-4d17-834e-61d62a92d69f" providerId="AD" clId="Web-{A1A1DEBE-B995-213A-172A-D223288DD476}" dt="2020-06-24T06:43:29.867" v="17" actId="20577"/>
          <ac:spMkLst>
            <pc:docMk/>
            <pc:sldMk cId="4125047267" sldId="306"/>
            <ac:spMk id="93" creationId="{00000000-0000-0000-0000-000000000000}"/>
          </ac:spMkLst>
        </pc:spChg>
      </pc:sldChg>
      <pc:sldChg chg="modSp">
        <pc:chgData name="ｷﾑ　ﾌｨﾐｮﾝ" userId="S::7796674846@utac.u-tokyo.ac.jp::971cad96-f269-4d17-834e-61d62a92d69f" providerId="AD" clId="Web-{A1A1DEBE-B995-213A-172A-D223288DD476}" dt="2020-06-24T06:43:12.024" v="13" actId="1076"/>
        <pc:sldMkLst>
          <pc:docMk/>
          <pc:sldMk cId="11968003" sldId="307"/>
        </pc:sldMkLst>
        <pc:spChg chg="mod">
          <ac:chgData name="ｷﾑ　ﾌｨﾐｮﾝ" userId="S::7796674846@utac.u-tokyo.ac.jp::971cad96-f269-4d17-834e-61d62a92d69f" providerId="AD" clId="Web-{A1A1DEBE-B995-213A-172A-D223288DD476}" dt="2020-06-24T06:43:12.024" v="13" actId="1076"/>
          <ac:spMkLst>
            <pc:docMk/>
            <pc:sldMk cId="11968003" sldId="307"/>
            <ac:spMk id="4" creationId="{4AB973DA-F915-462B-9977-9AA6B63A7A96}"/>
          </ac:spMkLst>
        </pc:spChg>
        <pc:spChg chg="mod">
          <ac:chgData name="ｷﾑ　ﾌｨﾐｮﾝ" userId="S::7796674846@utac.u-tokyo.ac.jp::971cad96-f269-4d17-834e-61d62a92d69f" providerId="AD" clId="Web-{A1A1DEBE-B995-213A-172A-D223288DD476}" dt="2020-06-24T06:42:00.337" v="1" actId="20577"/>
          <ac:spMkLst>
            <pc:docMk/>
            <pc:sldMk cId="11968003" sldId="307"/>
            <ac:spMk id="92" creationId="{00000000-0000-0000-0000-000000000000}"/>
          </ac:spMkLst>
        </pc:spChg>
        <pc:spChg chg="mod">
          <ac:chgData name="ｷﾑ　ﾌｨﾐｮﾝ" userId="S::7796674846@utac.u-tokyo.ac.jp::971cad96-f269-4d17-834e-61d62a92d69f" providerId="AD" clId="Web-{A1A1DEBE-B995-213A-172A-D223288DD476}" dt="2020-06-24T06:43:06.242" v="11" actId="20577"/>
          <ac:spMkLst>
            <pc:docMk/>
            <pc:sldMk cId="11968003" sldId="307"/>
            <ac:spMk id="93" creationId="{00000000-0000-0000-0000-000000000000}"/>
          </ac:spMkLst>
        </pc:spChg>
        <pc:grpChg chg="mod">
          <ac:chgData name="ｷﾑ　ﾌｨﾐｮﾝ" userId="S::7796674846@utac.u-tokyo.ac.jp::971cad96-f269-4d17-834e-61d62a92d69f" providerId="AD" clId="Web-{A1A1DEBE-B995-213A-172A-D223288DD476}" dt="2020-06-24T06:43:12.024" v="12" actId="1076"/>
          <ac:grpSpMkLst>
            <pc:docMk/>
            <pc:sldMk cId="11968003" sldId="307"/>
            <ac:grpSpMk id="5" creationId="{8BAA15D0-E52A-4535-9D69-91853E0D5BE5}"/>
          </ac:grpSpMkLst>
        </pc:grpChg>
      </pc:sldChg>
    </pc:docChg>
  </pc:docChgLst>
  <pc:docChgLst>
    <pc:chgData name="ｷﾑ　ﾌｨﾐｮﾝ" userId="S::7796674846@utac.u-tokyo.ac.jp::971cad96-f269-4d17-834e-61d62a92d69f" providerId="AD" clId="Web-{B29DC4C6-CBE3-830D-3141-EE8A83479630}"/>
    <pc:docChg chg="modSld">
      <pc:chgData name="ｷﾑ　ﾌｨﾐｮﾝ" userId="S::7796674846@utac.u-tokyo.ac.jp::971cad96-f269-4d17-834e-61d62a92d69f" providerId="AD" clId="Web-{B29DC4C6-CBE3-830D-3141-EE8A83479630}" dt="2020-06-21T08:00:31.285" v="748"/>
      <pc:docMkLst>
        <pc:docMk/>
      </pc:docMkLst>
      <pc:sldChg chg="delSp modSp">
        <pc:chgData name="ｷﾑ　ﾌｨﾐｮﾝ" userId="S::7796674846@utac.u-tokyo.ac.jp::971cad96-f269-4d17-834e-61d62a92d69f" providerId="AD" clId="Web-{B29DC4C6-CBE3-830D-3141-EE8A83479630}" dt="2020-06-21T06:20:14.473" v="175" actId="20577"/>
        <pc:sldMkLst>
          <pc:docMk/>
          <pc:sldMk cId="0" sldId="259"/>
        </pc:sldMkLst>
        <pc:spChg chg="del mod">
          <ac:chgData name="ｷﾑ　ﾌｨﾐｮﾝ" userId="S::7796674846@utac.u-tokyo.ac.jp::971cad96-f269-4d17-834e-61d62a92d69f" providerId="AD" clId="Web-{B29DC4C6-CBE3-830D-3141-EE8A83479630}" dt="2020-06-21T06:15:20.796" v="98"/>
          <ac:spMkLst>
            <pc:docMk/>
            <pc:sldMk cId="0" sldId="259"/>
            <ac:spMk id="9" creationId="{A2079D02-221E-42BD-93FE-322C6E370FA7}"/>
          </ac:spMkLst>
        </pc:spChg>
        <pc:spChg chg="mod">
          <ac:chgData name="ｷﾑ　ﾌｨﾐｮﾝ" userId="S::7796674846@utac.u-tokyo.ac.jp::971cad96-f269-4d17-834e-61d62a92d69f" providerId="AD" clId="Web-{B29DC4C6-CBE3-830D-3141-EE8A83479630}" dt="2020-06-21T06:20:14.473" v="175" actId="20577"/>
          <ac:spMkLst>
            <pc:docMk/>
            <pc:sldMk cId="0" sldId="259"/>
            <ac:spMk id="93" creationId="{00000000-0000-0000-0000-000000000000}"/>
          </ac:spMkLst>
        </pc:spChg>
      </pc:sldChg>
      <pc:sldChg chg="modSp">
        <pc:chgData name="ｷﾑ　ﾌｨﾐｮﾝ" userId="S::7796674846@utac.u-tokyo.ac.jp::971cad96-f269-4d17-834e-61d62a92d69f" providerId="AD" clId="Web-{B29DC4C6-CBE3-830D-3141-EE8A83479630}" dt="2020-06-21T06:14:39.186" v="96" actId="20577"/>
        <pc:sldMkLst>
          <pc:docMk/>
          <pc:sldMk cId="4090981724" sldId="287"/>
        </pc:sldMkLst>
        <pc:spChg chg="mod">
          <ac:chgData name="ｷﾑ　ﾌｨﾐｮﾝ" userId="S::7796674846@utac.u-tokyo.ac.jp::971cad96-f269-4d17-834e-61d62a92d69f" providerId="AD" clId="Web-{B29DC4C6-CBE3-830D-3141-EE8A83479630}" dt="2020-06-21T06:14:39.186" v="96"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B29DC4C6-CBE3-830D-3141-EE8A83479630}" dt="2020-06-21T04:29:48.028" v="2" actId="20577"/>
        <pc:sldMkLst>
          <pc:docMk/>
          <pc:sldMk cId="2629994214" sldId="289"/>
        </pc:sldMkLst>
        <pc:spChg chg="mod">
          <ac:chgData name="ｷﾑ　ﾌｨﾐｮﾝ" userId="S::7796674846@utac.u-tokyo.ac.jp::971cad96-f269-4d17-834e-61d62a92d69f" providerId="AD" clId="Web-{B29DC4C6-CBE3-830D-3141-EE8A83479630}" dt="2020-06-21T04:29:48.028" v="2" actId="20577"/>
          <ac:spMkLst>
            <pc:docMk/>
            <pc:sldMk cId="2629994214" sldId="289"/>
            <ac:spMk id="93" creationId="{00000000-0000-0000-0000-000000000000}"/>
          </ac:spMkLst>
        </pc:spChg>
      </pc:sldChg>
      <pc:sldChg chg="modSp">
        <pc:chgData name="ｷﾑ　ﾌｨﾐｮﾝ" userId="S::7796674846@utac.u-tokyo.ac.jp::971cad96-f269-4d17-834e-61d62a92d69f" providerId="AD" clId="Web-{B29DC4C6-CBE3-830D-3141-EE8A83479630}" dt="2020-06-21T04:31:34.378" v="10" actId="20577"/>
        <pc:sldMkLst>
          <pc:docMk/>
          <pc:sldMk cId="895029611" sldId="292"/>
        </pc:sldMkLst>
        <pc:spChg chg="mod">
          <ac:chgData name="ｷﾑ　ﾌｨﾐｮﾝ" userId="S::7796674846@utac.u-tokyo.ac.jp::971cad96-f269-4d17-834e-61d62a92d69f" providerId="AD" clId="Web-{B29DC4C6-CBE3-830D-3141-EE8A83479630}" dt="2020-06-21T04:31:34.378" v="10" actId="20577"/>
          <ac:spMkLst>
            <pc:docMk/>
            <pc:sldMk cId="895029611" sldId="292"/>
            <ac:spMk id="103" creationId="{00000000-0000-0000-0000-000000000000}"/>
          </ac:spMkLst>
        </pc:spChg>
      </pc:sldChg>
      <pc:sldChg chg="addSp modSp">
        <pc:chgData name="ｷﾑ　ﾌｨﾐｮﾝ" userId="S::7796674846@utac.u-tokyo.ac.jp::971cad96-f269-4d17-834e-61d62a92d69f" providerId="AD" clId="Web-{B29DC4C6-CBE3-830D-3141-EE8A83479630}" dt="2020-06-21T07:04:56.858" v="401" actId="20577"/>
        <pc:sldMkLst>
          <pc:docMk/>
          <pc:sldMk cId="3178493390" sldId="296"/>
        </pc:sldMkLst>
        <pc:spChg chg="add mod">
          <ac:chgData name="ｷﾑ　ﾌｨﾐｮﾝ" userId="S::7796674846@utac.u-tokyo.ac.jp::971cad96-f269-4d17-834e-61d62a92d69f" providerId="AD" clId="Web-{B29DC4C6-CBE3-830D-3141-EE8A83479630}" dt="2020-06-21T07:01:15.957" v="309" actId="1076"/>
          <ac:spMkLst>
            <pc:docMk/>
            <pc:sldMk cId="3178493390" sldId="296"/>
            <ac:spMk id="5" creationId="{8254579B-2B6E-458F-92F9-5E72333EDC57}"/>
          </ac:spMkLst>
        </pc:spChg>
        <pc:spChg chg="mod">
          <ac:chgData name="ｷﾑ　ﾌｨﾐｮﾝ" userId="S::7796674846@utac.u-tokyo.ac.jp::971cad96-f269-4d17-834e-61d62a92d69f" providerId="AD" clId="Web-{B29DC4C6-CBE3-830D-3141-EE8A83479630}" dt="2020-06-21T07:04:56.858" v="401" actId="20577"/>
          <ac:spMkLst>
            <pc:docMk/>
            <pc:sldMk cId="3178493390" sldId="296"/>
            <ac:spMk id="103" creationId="{00000000-0000-0000-0000-000000000000}"/>
          </ac:spMkLst>
        </pc:spChg>
        <pc:graphicFrameChg chg="mod modGraphic">
          <ac:chgData name="ｷﾑ　ﾌｨﾐｮﾝ" userId="S::7796674846@utac.u-tokyo.ac.jp::971cad96-f269-4d17-834e-61d62a92d69f" providerId="AD" clId="Web-{B29DC4C6-CBE3-830D-3141-EE8A83479630}" dt="2020-06-21T06:52:09.964" v="265"/>
          <ac:graphicFrameMkLst>
            <pc:docMk/>
            <pc:sldMk cId="3178493390" sldId="296"/>
            <ac:graphicFrameMk id="3" creationId="{2395801C-D715-4D7E-B137-F37E9345D779}"/>
          </ac:graphicFrameMkLst>
        </pc:graphicFrameChg>
        <pc:picChg chg="mod">
          <ac:chgData name="ｷﾑ　ﾌｨﾐｮﾝ" userId="S::7796674846@utac.u-tokyo.ac.jp::971cad96-f269-4d17-834e-61d62a92d69f" providerId="AD" clId="Web-{B29DC4C6-CBE3-830D-3141-EE8A83479630}" dt="2020-06-21T07:00:55.707" v="307" actId="14100"/>
          <ac:picMkLst>
            <pc:docMk/>
            <pc:sldMk cId="3178493390" sldId="296"/>
            <ac:picMk id="2" creationId="{2C15FD5C-5811-45B4-B125-4970CB505FFA}"/>
          </ac:picMkLst>
        </pc:picChg>
      </pc:sldChg>
      <pc:sldChg chg="modSp">
        <pc:chgData name="ｷﾑ　ﾌｨﾐｮﾝ" userId="S::7796674846@utac.u-tokyo.ac.jp::971cad96-f269-4d17-834e-61d62a92d69f" providerId="AD" clId="Web-{B29DC4C6-CBE3-830D-3141-EE8A83479630}" dt="2020-06-21T04:36:40.398" v="56" actId="20577"/>
        <pc:sldMkLst>
          <pc:docMk/>
          <pc:sldMk cId="3013486870" sldId="299"/>
        </pc:sldMkLst>
        <pc:spChg chg="mod">
          <ac:chgData name="ｷﾑ　ﾌｨﾐｮﾝ" userId="S::7796674846@utac.u-tokyo.ac.jp::971cad96-f269-4d17-834e-61d62a92d69f" providerId="AD" clId="Web-{B29DC4C6-CBE3-830D-3141-EE8A83479630}" dt="2020-06-21T04:36:40.398" v="56" actId="20577"/>
          <ac:spMkLst>
            <pc:docMk/>
            <pc:sldMk cId="3013486870" sldId="299"/>
            <ac:spMk id="103" creationId="{00000000-0000-0000-0000-000000000000}"/>
          </ac:spMkLst>
        </pc:spChg>
      </pc:sldChg>
      <pc:sldChg chg="addSp modSp">
        <pc:chgData name="ｷﾑ　ﾌｨﾐｮﾝ" userId="S::7796674846@utac.u-tokyo.ac.jp::971cad96-f269-4d17-834e-61d62a92d69f" providerId="AD" clId="Web-{B29DC4C6-CBE3-830D-3141-EE8A83479630}" dt="2020-06-21T07:25:29.718" v="708" actId="20577"/>
        <pc:sldMkLst>
          <pc:docMk/>
          <pc:sldMk cId="385408198" sldId="302"/>
        </pc:sldMkLst>
        <pc:spChg chg="mod">
          <ac:chgData name="ｷﾑ　ﾌｨﾐｮﾝ" userId="S::7796674846@utac.u-tokyo.ac.jp::971cad96-f269-4d17-834e-61d62a92d69f" providerId="AD" clId="Web-{B29DC4C6-CBE3-830D-3141-EE8A83479630}" dt="2020-06-21T07:24:01.670" v="668" actId="1076"/>
          <ac:spMkLst>
            <pc:docMk/>
            <pc:sldMk cId="385408198" sldId="302"/>
            <ac:spMk id="3" creationId="{A3A533AA-40FD-43D5-A4AA-602391D254AE}"/>
          </ac:spMkLst>
        </pc:spChg>
        <pc:spChg chg="add mod">
          <ac:chgData name="ｷﾑ　ﾌｨﾐｮﾝ" userId="S::7796674846@utac.u-tokyo.ac.jp::971cad96-f269-4d17-834e-61d62a92d69f" providerId="AD" clId="Web-{B29DC4C6-CBE3-830D-3141-EE8A83479630}" dt="2020-06-21T07:24:34.999" v="689" actId="20577"/>
          <ac:spMkLst>
            <pc:docMk/>
            <pc:sldMk cId="385408198" sldId="302"/>
            <ac:spMk id="7" creationId="{AC5A5149-4FEC-4540-ADAC-C05FE2A756FC}"/>
          </ac:spMkLst>
        </pc:spChg>
        <pc:spChg chg="add mod">
          <ac:chgData name="ｷﾑ　ﾌｨﾐｮﾝ" userId="S::7796674846@utac.u-tokyo.ac.jp::971cad96-f269-4d17-834e-61d62a92d69f" providerId="AD" clId="Web-{B29DC4C6-CBE3-830D-3141-EE8A83479630}" dt="2020-06-21T07:25:29.718" v="708" actId="20577"/>
          <ac:spMkLst>
            <pc:docMk/>
            <pc:sldMk cId="385408198" sldId="302"/>
            <ac:spMk id="12" creationId="{37B679AB-6CB7-4415-871F-7697CB40B1EF}"/>
          </ac:spMkLst>
        </pc:spChg>
        <pc:spChg chg="mod">
          <ac:chgData name="ｷﾑ　ﾌｨﾐｮﾝ" userId="S::7796674846@utac.u-tokyo.ac.jp::971cad96-f269-4d17-834e-61d62a92d69f" providerId="AD" clId="Web-{B29DC4C6-CBE3-830D-3141-EE8A83479630}" dt="2020-06-21T07:23:49.764" v="666" actId="20577"/>
          <ac:spMkLst>
            <pc:docMk/>
            <pc:sldMk cId="385408198" sldId="302"/>
            <ac:spMk id="103" creationId="{00000000-0000-0000-0000-000000000000}"/>
          </ac:spMkLst>
        </pc:spChg>
        <pc:grpChg chg="add mod">
          <ac:chgData name="ｷﾑ　ﾌｨﾐｮﾝ" userId="S::7796674846@utac.u-tokyo.ac.jp::971cad96-f269-4d17-834e-61d62a92d69f" providerId="AD" clId="Web-{B29DC4C6-CBE3-830D-3141-EE8A83479630}" dt="2020-06-21T07:24:22.780" v="673" actId="1076"/>
          <ac:grpSpMkLst>
            <pc:docMk/>
            <pc:sldMk cId="385408198" sldId="302"/>
            <ac:grpSpMk id="8" creationId="{8695E8FE-11D3-43A9-ADC2-7A5AE641A3DD}"/>
          </ac:grpSpMkLst>
        </pc:grpChg>
        <pc:graphicFrameChg chg="mod modGraphic">
          <ac:chgData name="ｷﾑ　ﾌｨﾐｮﾝ" userId="S::7796674846@utac.u-tokyo.ac.jp::971cad96-f269-4d17-834e-61d62a92d69f" providerId="AD" clId="Web-{B29DC4C6-CBE3-830D-3141-EE8A83479630}" dt="2020-06-21T07:24:01.639" v="667" actId="1076"/>
          <ac:graphicFrameMkLst>
            <pc:docMk/>
            <pc:sldMk cId="385408198" sldId="302"/>
            <ac:graphicFrameMk id="2" creationId="{74D5B341-A7E8-4A4D-983B-22C62CCE55A3}"/>
          </ac:graphicFrameMkLst>
        </pc:graphicFrameChg>
        <pc:picChg chg="add mod">
          <ac:chgData name="ｷﾑ　ﾌｨﾐｮﾝ" userId="S::7796674846@utac.u-tokyo.ac.jp::971cad96-f269-4d17-834e-61d62a92d69f" providerId="AD" clId="Web-{B29DC4C6-CBE3-830D-3141-EE8A83479630}" dt="2020-06-21T07:24:13.202" v="669" actId="14100"/>
          <ac:picMkLst>
            <pc:docMk/>
            <pc:sldMk cId="385408198" sldId="302"/>
            <ac:picMk id="4" creationId="{ECF94818-68C7-4850-8D15-2C6A4693DD4F}"/>
          </ac:picMkLst>
        </pc:picChg>
        <pc:picChg chg="add mod">
          <ac:chgData name="ｷﾑ　ﾌｨﾐｮﾝ" userId="S::7796674846@utac.u-tokyo.ac.jp::971cad96-f269-4d17-834e-61d62a92d69f" providerId="AD" clId="Web-{B29DC4C6-CBE3-830D-3141-EE8A83479630}" dt="2020-06-21T07:24:13.233" v="670" actId="14100"/>
          <ac:picMkLst>
            <pc:docMk/>
            <pc:sldMk cId="385408198" sldId="302"/>
            <ac:picMk id="5" creationId="{8EBFECAD-ECBF-4ECC-BD89-187A408970C9}"/>
          </ac:picMkLst>
        </pc:picChg>
        <pc:picChg chg="add mod">
          <ac:chgData name="ｷﾑ　ﾌｨﾐｮﾝ" userId="S::7796674846@utac.u-tokyo.ac.jp::971cad96-f269-4d17-834e-61d62a92d69f" providerId="AD" clId="Web-{B29DC4C6-CBE3-830D-3141-EE8A83479630}" dt="2020-06-21T07:24:13.248" v="671" actId="14100"/>
          <ac:picMkLst>
            <pc:docMk/>
            <pc:sldMk cId="385408198" sldId="302"/>
            <ac:picMk id="6" creationId="{C6F7A38B-0DCE-4E1E-884E-EDCD1BC88968}"/>
          </ac:picMkLst>
        </pc:picChg>
      </pc:sldChg>
      <pc:sldChg chg="modSp">
        <pc:chgData name="ｷﾑ　ﾌｨﾐｮﾝ" userId="S::7796674846@utac.u-tokyo.ac.jp::971cad96-f269-4d17-834e-61d62a92d69f" providerId="AD" clId="Web-{B29DC4C6-CBE3-830D-3141-EE8A83479630}" dt="2020-06-21T08:00:31.285" v="748"/>
        <pc:sldMkLst>
          <pc:docMk/>
          <pc:sldMk cId="711666684" sldId="303"/>
        </pc:sldMkLst>
        <pc:spChg chg="mod">
          <ac:chgData name="ｷﾑ　ﾌｨﾐｮﾝ" userId="S::7796674846@utac.u-tokyo.ac.jp::971cad96-f269-4d17-834e-61d62a92d69f" providerId="AD" clId="Web-{B29DC4C6-CBE3-830D-3141-EE8A83479630}" dt="2020-06-21T04:38:18.140" v="66" actId="20577"/>
          <ac:spMkLst>
            <pc:docMk/>
            <pc:sldMk cId="711666684" sldId="303"/>
            <ac:spMk id="103" creationId="{00000000-0000-0000-0000-000000000000}"/>
          </ac:spMkLst>
        </pc:spChg>
        <pc:graphicFrameChg chg="mod modGraphic">
          <ac:chgData name="ｷﾑ　ﾌｨﾐｮﾝ" userId="S::7796674846@utac.u-tokyo.ac.jp::971cad96-f269-4d17-834e-61d62a92d69f" providerId="AD" clId="Web-{B29DC4C6-CBE3-830D-3141-EE8A83479630}" dt="2020-06-21T08:00:31.285" v="748"/>
          <ac:graphicFrameMkLst>
            <pc:docMk/>
            <pc:sldMk cId="711666684" sldId="303"/>
            <ac:graphicFrameMk id="2" creationId="{EE058A46-A369-43CA-B198-CB1BC5566012}"/>
          </ac:graphicFrameMkLst>
        </pc:graphicFrameChg>
      </pc:sldChg>
      <pc:sldChg chg="modSp">
        <pc:chgData name="ｷﾑ　ﾌｨﾐｮﾝ" userId="S::7796674846@utac.u-tokyo.ac.jp::971cad96-f269-4d17-834e-61d62a92d69f" providerId="AD" clId="Web-{B29DC4C6-CBE3-830D-3141-EE8A83479630}" dt="2020-06-21T06:20:54.662" v="185" actId="20577"/>
        <pc:sldMkLst>
          <pc:docMk/>
          <pc:sldMk cId="3656214172" sldId="304"/>
        </pc:sldMkLst>
        <pc:spChg chg="mod">
          <ac:chgData name="ｷﾑ　ﾌｨﾐｮﾝ" userId="S::7796674846@utac.u-tokyo.ac.jp::971cad96-f269-4d17-834e-61d62a92d69f" providerId="AD" clId="Web-{B29DC4C6-CBE3-830D-3141-EE8A83479630}" dt="2020-06-21T06:20:54.662" v="185" actId="20577"/>
          <ac:spMkLst>
            <pc:docMk/>
            <pc:sldMk cId="3656214172" sldId="304"/>
            <ac:spMk id="103" creationId="{00000000-0000-0000-0000-000000000000}"/>
          </ac:spMkLst>
        </pc:spChg>
      </pc:sldChg>
    </pc:docChg>
  </pc:docChgLst>
  <pc:docChgLst>
    <pc:chgData name="ｷﾑ　ﾌｨﾐｮﾝ" userId="S::7796674846@utac.u-tokyo.ac.jp::971cad96-f269-4d17-834e-61d62a92d69f" providerId="AD" clId="Web-{E2C7EE31-79F0-D46A-1890-57D2D3516559}"/>
    <pc:docChg chg="addSld modSld">
      <pc:chgData name="ｷﾑ　ﾌｨﾐｮﾝ" userId="S::7796674846@utac.u-tokyo.ac.jp::971cad96-f269-4d17-834e-61d62a92d69f" providerId="AD" clId="Web-{E2C7EE31-79F0-D46A-1890-57D2D3516559}" dt="2020-06-12T00:31:45.485" v="6"/>
      <pc:docMkLst>
        <pc:docMk/>
      </pc:docMkLst>
      <pc:sldChg chg="delSp modSp add replId">
        <pc:chgData name="ｷﾑ　ﾌｨﾐｮﾝ" userId="S::7796674846@utac.u-tokyo.ac.jp::971cad96-f269-4d17-834e-61d62a92d69f" providerId="AD" clId="Web-{E2C7EE31-79F0-D46A-1890-57D2D3516559}" dt="2020-06-12T00:31:45.485" v="6"/>
        <pc:sldMkLst>
          <pc:docMk/>
          <pc:sldMk cId="2629994214" sldId="289"/>
        </pc:sldMkLst>
        <pc:spChg chg="del">
          <ac:chgData name="ｷﾑ　ﾌｨﾐｮﾝ" userId="S::7796674846@utac.u-tokyo.ac.jp::971cad96-f269-4d17-834e-61d62a92d69f" providerId="AD" clId="Web-{E2C7EE31-79F0-D46A-1890-57D2D3516559}" dt="2020-06-12T00:31:45.485" v="6"/>
          <ac:spMkLst>
            <pc:docMk/>
            <pc:sldMk cId="2629994214" sldId="289"/>
            <ac:spMk id="3" creationId="{DF98F5CB-D1DC-4BB9-8FC9-CDEF9B81837F}"/>
          </ac:spMkLst>
        </pc:spChg>
        <pc:spChg chg="mod">
          <ac:chgData name="ｷﾑ　ﾌｨﾐｮﾝ" userId="S::7796674846@utac.u-tokyo.ac.jp::971cad96-f269-4d17-834e-61d62a92d69f" providerId="AD" clId="Web-{E2C7EE31-79F0-D46A-1890-57D2D3516559}" dt="2020-06-12T00:30:56.219" v="4" actId="20577"/>
          <ac:spMkLst>
            <pc:docMk/>
            <pc:sldMk cId="2629994214" sldId="289"/>
            <ac:spMk id="92" creationId="{00000000-0000-0000-0000-000000000000}"/>
          </ac:spMkLst>
        </pc:spChg>
        <pc:picChg chg="del">
          <ac:chgData name="ｷﾑ　ﾌｨﾐｮﾝ" userId="S::7796674846@utac.u-tokyo.ac.jp::971cad96-f269-4d17-834e-61d62a92d69f" providerId="AD" clId="Web-{E2C7EE31-79F0-D46A-1890-57D2D3516559}" dt="2020-06-12T00:31:44.157" v="5"/>
          <ac:picMkLst>
            <pc:docMk/>
            <pc:sldMk cId="2629994214" sldId="289"/>
            <ac:picMk id="5" creationId="{C55901A7-B607-47D2-ABA0-1C4785B0DD95}"/>
          </ac:picMkLst>
        </pc:picChg>
      </pc:sldChg>
    </pc:docChg>
  </pc:docChgLst>
  <pc:docChgLst>
    <pc:chgData name="ｷﾑ　ﾌｨﾐｮﾝ" userId="S::7796674846@utac.u-tokyo.ac.jp::971cad96-f269-4d17-834e-61d62a92d69f" providerId="AD" clId="Web-{486F99A0-D3FC-F545-C8A9-8A14F819847E}"/>
    <pc:docChg chg="modSld">
      <pc:chgData name="ｷﾑ　ﾌｨﾐｮﾝ" userId="S::7796674846@utac.u-tokyo.ac.jp::971cad96-f269-4d17-834e-61d62a92d69f" providerId="AD" clId="Web-{486F99A0-D3FC-F545-C8A9-8A14F819847E}" dt="2020-06-15T02:37:16.146" v="168" actId="20577"/>
      <pc:docMkLst>
        <pc:docMk/>
      </pc:docMkLst>
      <pc:sldChg chg="modSp">
        <pc:chgData name="ｷﾑ　ﾌｨﾐｮﾝ" userId="S::7796674846@utac.u-tokyo.ac.jp::971cad96-f269-4d17-834e-61d62a92d69f" providerId="AD" clId="Web-{486F99A0-D3FC-F545-C8A9-8A14F819847E}" dt="2020-06-15T02:35:16.344" v="162" actId="20577"/>
        <pc:sldMkLst>
          <pc:docMk/>
          <pc:sldMk cId="0" sldId="259"/>
        </pc:sldMkLst>
        <pc:spChg chg="mod">
          <ac:chgData name="ｷﾑ　ﾌｨﾐｮﾝ" userId="S::7796674846@utac.u-tokyo.ac.jp::971cad96-f269-4d17-834e-61d62a92d69f" providerId="AD" clId="Web-{486F99A0-D3FC-F545-C8A9-8A14F819847E}" dt="2020-06-15T01:59:16.156" v="131" actId="20577"/>
          <ac:spMkLst>
            <pc:docMk/>
            <pc:sldMk cId="0" sldId="259"/>
            <ac:spMk id="9" creationId="{A2079D02-221E-42BD-93FE-322C6E370FA7}"/>
          </ac:spMkLst>
        </pc:spChg>
        <pc:spChg chg="mod">
          <ac:chgData name="ｷﾑ　ﾌｨﾐｮﾝ" userId="S::7796674846@utac.u-tokyo.ac.jp::971cad96-f269-4d17-834e-61d62a92d69f" providerId="AD" clId="Web-{486F99A0-D3FC-F545-C8A9-8A14F819847E}" dt="2020-06-15T02:35:16.344" v="162" actId="20577"/>
          <ac:spMkLst>
            <pc:docMk/>
            <pc:sldMk cId="0" sldId="259"/>
            <ac:spMk id="93" creationId="{00000000-0000-0000-0000-000000000000}"/>
          </ac:spMkLst>
        </pc:spChg>
      </pc:sldChg>
      <pc:sldChg chg="modSp">
        <pc:chgData name="ｷﾑ　ﾌｨﾐｮﾝ" userId="S::7796674846@utac.u-tokyo.ac.jp::971cad96-f269-4d17-834e-61d62a92d69f" providerId="AD" clId="Web-{486F99A0-D3FC-F545-C8A9-8A14F819847E}" dt="2020-06-15T01:59:39.767" v="133"/>
        <pc:sldMkLst>
          <pc:docMk/>
          <pc:sldMk cId="0" sldId="261"/>
        </pc:sldMkLst>
        <pc:spChg chg="mod">
          <ac:chgData name="ｷﾑ　ﾌｨﾐｮﾝ" userId="S::7796674846@utac.u-tokyo.ac.jp::971cad96-f269-4d17-834e-61d62a92d69f" providerId="AD" clId="Web-{486F99A0-D3FC-F545-C8A9-8A14F819847E}" dt="2020-06-15T01:59:39.767" v="133"/>
          <ac:spMkLst>
            <pc:docMk/>
            <pc:sldMk cId="0" sldId="261"/>
            <ac:spMk id="100" creationId="{00000000-0000-0000-0000-000000000000}"/>
          </ac:spMkLst>
        </pc:spChg>
      </pc:sldChg>
      <pc:sldChg chg="modSp">
        <pc:chgData name="ｷﾑ　ﾌｨﾐｮﾝ" userId="S::7796674846@utac.u-tokyo.ac.jp::971cad96-f269-4d17-834e-61d62a92d69f" providerId="AD" clId="Web-{486F99A0-D3FC-F545-C8A9-8A14F819847E}" dt="2020-06-15T02:25:55.413" v="145" actId="20577"/>
        <pc:sldMkLst>
          <pc:docMk/>
          <pc:sldMk cId="4090981724" sldId="287"/>
        </pc:sldMkLst>
        <pc:spChg chg="mod">
          <ac:chgData name="ｷﾑ　ﾌｨﾐｮﾝ" userId="S::7796674846@utac.u-tokyo.ac.jp::971cad96-f269-4d17-834e-61d62a92d69f" providerId="AD" clId="Web-{486F99A0-D3FC-F545-C8A9-8A14F819847E}" dt="2020-06-15T02:25:55.413" v="145"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486F99A0-D3FC-F545-C8A9-8A14F819847E}" dt="2020-06-15T01:58:36.827" v="129" actId="20577"/>
        <pc:sldMkLst>
          <pc:docMk/>
          <pc:sldMk cId="1700744827" sldId="291"/>
        </pc:sldMkLst>
        <pc:spChg chg="mod">
          <ac:chgData name="ｷﾑ　ﾌｨﾐｮﾝ" userId="S::7796674846@utac.u-tokyo.ac.jp::971cad96-f269-4d17-834e-61d62a92d69f" providerId="AD" clId="Web-{486F99A0-D3FC-F545-C8A9-8A14F819847E}" dt="2020-06-15T01:58:36.827" v="129" actId="20577"/>
          <ac:spMkLst>
            <pc:docMk/>
            <pc:sldMk cId="1700744827" sldId="291"/>
            <ac:spMk id="93" creationId="{00000000-0000-0000-0000-000000000000}"/>
          </ac:spMkLst>
        </pc:spChg>
      </pc:sldChg>
      <pc:sldChg chg="modSp">
        <pc:chgData name="ｷﾑ　ﾌｨﾐｮﾝ" userId="S::7796674846@utac.u-tokyo.ac.jp::971cad96-f269-4d17-834e-61d62a92d69f" providerId="AD" clId="Web-{486F99A0-D3FC-F545-C8A9-8A14F819847E}" dt="2020-06-15T02:00:51.364" v="140" actId="20577"/>
        <pc:sldMkLst>
          <pc:docMk/>
          <pc:sldMk cId="895029611" sldId="292"/>
        </pc:sldMkLst>
        <pc:spChg chg="mod">
          <ac:chgData name="ｷﾑ　ﾌｨﾐｮﾝ" userId="S::7796674846@utac.u-tokyo.ac.jp::971cad96-f269-4d17-834e-61d62a92d69f" providerId="AD" clId="Web-{486F99A0-D3FC-F545-C8A9-8A14F819847E}" dt="2020-06-15T02:00:51.364" v="140" actId="20577"/>
          <ac:spMkLst>
            <pc:docMk/>
            <pc:sldMk cId="895029611" sldId="292"/>
            <ac:spMk id="103" creationId="{00000000-0000-0000-0000-000000000000}"/>
          </ac:spMkLst>
        </pc:spChg>
      </pc:sldChg>
      <pc:sldChg chg="mod modShow">
        <pc:chgData name="ｷﾑ　ﾌｨﾐｮﾝ" userId="S::7796674846@utac.u-tokyo.ac.jp::971cad96-f269-4d17-834e-61d62a92d69f" providerId="AD" clId="Web-{486F99A0-D3FC-F545-C8A9-8A14F819847E}" dt="2020-06-15T01:53:24.813" v="52"/>
        <pc:sldMkLst>
          <pc:docMk/>
          <pc:sldMk cId="4128107397" sldId="293"/>
        </pc:sldMkLst>
      </pc:sldChg>
      <pc:sldChg chg="modSp">
        <pc:chgData name="ｷﾑ　ﾌｨﾐｮﾝ" userId="S::7796674846@utac.u-tokyo.ac.jp::971cad96-f269-4d17-834e-61d62a92d69f" providerId="AD" clId="Web-{486F99A0-D3FC-F545-C8A9-8A14F819847E}" dt="2020-06-15T02:37:16.146" v="168" actId="20577"/>
        <pc:sldMkLst>
          <pc:docMk/>
          <pc:sldMk cId="485140802" sldId="294"/>
        </pc:sldMkLst>
        <pc:spChg chg="mod">
          <ac:chgData name="ｷﾑ　ﾌｨﾐｮﾝ" userId="S::7796674846@utac.u-tokyo.ac.jp::971cad96-f269-4d17-834e-61d62a92d69f" providerId="AD" clId="Web-{486F99A0-D3FC-F545-C8A9-8A14F819847E}" dt="2020-06-15T02:37:16.146" v="168" actId="20577"/>
          <ac:spMkLst>
            <pc:docMk/>
            <pc:sldMk cId="485140802" sldId="294"/>
            <ac:spMk id="103" creationId="{00000000-0000-0000-0000-000000000000}"/>
          </ac:spMkLst>
        </pc:spChg>
      </pc:sldChg>
      <pc:sldChg chg="delSp modSp">
        <pc:chgData name="ｷﾑ　ﾌｨﾐｮﾝ" userId="S::7796674846@utac.u-tokyo.ac.jp::971cad96-f269-4d17-834e-61d62a92d69f" providerId="AD" clId="Web-{486F99A0-D3FC-F545-C8A9-8A14F819847E}" dt="2020-06-15T01:55:52.616" v="82" actId="20577"/>
        <pc:sldMkLst>
          <pc:docMk/>
          <pc:sldMk cId="2087470590" sldId="295"/>
        </pc:sldMkLst>
        <pc:spChg chg="del">
          <ac:chgData name="ｷﾑ　ﾌｨﾐｮﾝ" userId="S::7796674846@utac.u-tokyo.ac.jp::971cad96-f269-4d17-834e-61d62a92d69f" providerId="AD" clId="Web-{486F99A0-D3FC-F545-C8A9-8A14F819847E}" dt="2020-06-15T01:55:39.725" v="80"/>
          <ac:spMkLst>
            <pc:docMk/>
            <pc:sldMk cId="2087470590" sldId="295"/>
            <ac:spMk id="2" creationId="{4DFA0818-79C7-4BB1-877F-66080DAE4D12}"/>
          </ac:spMkLst>
        </pc:spChg>
        <pc:spChg chg="mod">
          <ac:chgData name="ｷﾑ　ﾌｨﾐｮﾝ" userId="S::7796674846@utac.u-tokyo.ac.jp::971cad96-f269-4d17-834e-61d62a92d69f" providerId="AD" clId="Web-{486F99A0-D3FC-F545-C8A9-8A14F819847E}" dt="2020-06-15T01:55:52.616" v="82" actId="20577"/>
          <ac:spMkLst>
            <pc:docMk/>
            <pc:sldMk cId="2087470590" sldId="295"/>
            <ac:spMk id="103" creationId="{00000000-0000-0000-0000-000000000000}"/>
          </ac:spMkLst>
        </pc:spChg>
      </pc:sldChg>
      <pc:sldChg chg="delSp modSp">
        <pc:chgData name="ｷﾑ　ﾌｨﾐｮﾝ" userId="S::7796674846@utac.u-tokyo.ac.jp::971cad96-f269-4d17-834e-61d62a92d69f" providerId="AD" clId="Web-{486F99A0-D3FC-F545-C8A9-8A14F819847E}" dt="2020-06-15T01:56:40.196" v="101" actId="20577"/>
        <pc:sldMkLst>
          <pc:docMk/>
          <pc:sldMk cId="3178493390" sldId="296"/>
        </pc:sldMkLst>
        <pc:spChg chg="del">
          <ac:chgData name="ｷﾑ　ﾌｨﾐｮﾝ" userId="S::7796674846@utac.u-tokyo.ac.jp::971cad96-f269-4d17-834e-61d62a92d69f" providerId="AD" clId="Web-{486F99A0-D3FC-F545-C8A9-8A14F819847E}" dt="2020-06-15T01:55:54.288" v="83"/>
          <ac:spMkLst>
            <pc:docMk/>
            <pc:sldMk cId="3178493390" sldId="296"/>
            <ac:spMk id="2" creationId="{4DFA0818-79C7-4BB1-877F-66080DAE4D12}"/>
          </ac:spMkLst>
        </pc:spChg>
        <pc:spChg chg="mod">
          <ac:chgData name="ｷﾑ　ﾌｨﾐｮﾝ" userId="S::7796674846@utac.u-tokyo.ac.jp::971cad96-f269-4d17-834e-61d62a92d69f" providerId="AD" clId="Web-{486F99A0-D3FC-F545-C8A9-8A14F819847E}" dt="2020-06-15T01:56:40.196" v="101" actId="20577"/>
          <ac:spMkLst>
            <pc:docMk/>
            <pc:sldMk cId="3178493390" sldId="296"/>
            <ac:spMk id="103" creationId="{00000000-0000-0000-0000-000000000000}"/>
          </ac:spMkLst>
        </pc:spChg>
      </pc:sldChg>
    </pc:docChg>
  </pc:docChgLst>
  <pc:docChgLst>
    <pc:chgData name="ｷﾑ　ﾌｨﾐｮﾝ" userId="S::7796674846@utac.u-tokyo.ac.jp::971cad96-f269-4d17-834e-61d62a92d69f" providerId="AD" clId="Web-{F9EF6DFA-8FE2-33B2-6296-F2675223997A}"/>
    <pc:docChg chg="modSld">
      <pc:chgData name="ｷﾑ　ﾌｨﾐｮﾝ" userId="S::7796674846@utac.u-tokyo.ac.jp::971cad96-f269-4d17-834e-61d62a92d69f" providerId="AD" clId="Web-{F9EF6DFA-8FE2-33B2-6296-F2675223997A}" dt="2020-06-07T04:59:11.447" v="169" actId="20577"/>
      <pc:docMkLst>
        <pc:docMk/>
      </pc:docMkLst>
      <pc:sldChg chg="modSp">
        <pc:chgData name="ｷﾑ　ﾌｨﾐｮﾝ" userId="S::7796674846@utac.u-tokyo.ac.jp::971cad96-f269-4d17-834e-61d62a92d69f" providerId="AD" clId="Web-{F9EF6DFA-8FE2-33B2-6296-F2675223997A}" dt="2020-06-07T04:43:25.558" v="30" actId="20577"/>
        <pc:sldMkLst>
          <pc:docMk/>
          <pc:sldMk cId="0" sldId="257"/>
        </pc:sldMkLst>
        <pc:spChg chg="mod">
          <ac:chgData name="ｷﾑ　ﾌｨﾐｮﾝ" userId="S::7796674846@utac.u-tokyo.ac.jp::971cad96-f269-4d17-834e-61d62a92d69f" providerId="AD" clId="Web-{F9EF6DFA-8FE2-33B2-6296-F2675223997A}" dt="2020-06-07T04:43:25.558" v="30" actId="20577"/>
          <ac:spMkLst>
            <pc:docMk/>
            <pc:sldMk cId="0" sldId="257"/>
            <ac:spMk id="87" creationId="{00000000-0000-0000-0000-000000000000}"/>
          </ac:spMkLst>
        </pc:spChg>
      </pc:sldChg>
      <pc:sldChg chg="modSp">
        <pc:chgData name="ｷﾑ　ﾌｨﾐｮﾝ" userId="S::7796674846@utac.u-tokyo.ac.jp::971cad96-f269-4d17-834e-61d62a92d69f" providerId="AD" clId="Web-{F9EF6DFA-8FE2-33B2-6296-F2675223997A}" dt="2020-06-07T04:45:03.793" v="38" actId="20577"/>
        <pc:sldMkLst>
          <pc:docMk/>
          <pc:sldMk cId="0" sldId="259"/>
        </pc:sldMkLst>
        <pc:spChg chg="mod">
          <ac:chgData name="ｷﾑ　ﾌｨﾐｮﾝ" userId="S::7796674846@utac.u-tokyo.ac.jp::971cad96-f269-4d17-834e-61d62a92d69f" providerId="AD" clId="Web-{F9EF6DFA-8FE2-33B2-6296-F2675223997A}" dt="2020-06-07T04:45:03.793" v="38" actId="20577"/>
          <ac:spMkLst>
            <pc:docMk/>
            <pc:sldMk cId="0" sldId="259"/>
            <ac:spMk id="93" creationId="{00000000-0000-0000-0000-000000000000}"/>
          </ac:spMkLst>
        </pc:spChg>
      </pc:sldChg>
      <pc:sldChg chg="modSp">
        <pc:chgData name="ｷﾑ　ﾌｨﾐｮﾝ" userId="S::7796674846@utac.u-tokyo.ac.jp::971cad96-f269-4d17-834e-61d62a92d69f" providerId="AD" clId="Web-{F9EF6DFA-8FE2-33B2-6296-F2675223997A}" dt="2020-06-07T04:58:24.135" v="165" actId="20577"/>
        <pc:sldMkLst>
          <pc:docMk/>
          <pc:sldMk cId="0" sldId="261"/>
        </pc:sldMkLst>
        <pc:spChg chg="mod">
          <ac:chgData name="ｷﾑ　ﾌｨﾐｮﾝ" userId="S::7796674846@utac.u-tokyo.ac.jp::971cad96-f269-4d17-834e-61d62a92d69f" providerId="AD" clId="Web-{F9EF6DFA-8FE2-33B2-6296-F2675223997A}" dt="2020-06-07T04:58:24.135" v="165" actId="20577"/>
          <ac:spMkLst>
            <pc:docMk/>
            <pc:sldMk cId="0" sldId="261"/>
            <ac:spMk id="100" creationId="{00000000-0000-0000-0000-000000000000}"/>
          </ac:spMkLst>
        </pc:spChg>
      </pc:sldChg>
      <pc:sldChg chg="modSp">
        <pc:chgData name="ｷﾑ　ﾌｨﾐｮﾝ" userId="S::7796674846@utac.u-tokyo.ac.jp::971cad96-f269-4d17-834e-61d62a92d69f" providerId="AD" clId="Web-{F9EF6DFA-8FE2-33B2-6296-F2675223997A}" dt="2020-06-07T04:59:11.447" v="169" actId="20577"/>
        <pc:sldMkLst>
          <pc:docMk/>
          <pc:sldMk cId="0" sldId="262"/>
        </pc:sldMkLst>
        <pc:spChg chg="mod">
          <ac:chgData name="ｷﾑ　ﾌｨﾐｮﾝ" userId="S::7796674846@utac.u-tokyo.ac.jp::971cad96-f269-4d17-834e-61d62a92d69f" providerId="AD" clId="Web-{F9EF6DFA-8FE2-33B2-6296-F2675223997A}" dt="2020-06-07T04:59:11.447" v="169" actId="20577"/>
          <ac:spMkLst>
            <pc:docMk/>
            <pc:sldMk cId="0" sldId="262"/>
            <ac:spMk id="103" creationId="{00000000-0000-0000-0000-000000000000}"/>
          </ac:spMkLst>
        </pc:spChg>
      </pc:sldChg>
      <pc:sldChg chg="modSp">
        <pc:chgData name="ｷﾑ　ﾌｨﾐｮﾝ" userId="S::7796674846@utac.u-tokyo.ac.jp::971cad96-f269-4d17-834e-61d62a92d69f" providerId="AD" clId="Web-{F9EF6DFA-8FE2-33B2-6296-F2675223997A}" dt="2020-06-07T04:43:34.683" v="32" actId="20577"/>
        <pc:sldMkLst>
          <pc:docMk/>
          <pc:sldMk cId="2054188181" sldId="285"/>
        </pc:sldMkLst>
        <pc:spChg chg="mod">
          <ac:chgData name="ｷﾑ　ﾌｨﾐｮﾝ" userId="S::7796674846@utac.u-tokyo.ac.jp::971cad96-f269-4d17-834e-61d62a92d69f" providerId="AD" clId="Web-{F9EF6DFA-8FE2-33B2-6296-F2675223997A}" dt="2020-06-07T04:43:34.683" v="32" actId="20577"/>
          <ac:spMkLst>
            <pc:docMk/>
            <pc:sldMk cId="2054188181" sldId="285"/>
            <ac:spMk id="93" creationId="{00000000-0000-0000-0000-000000000000}"/>
          </ac:spMkLst>
        </pc:spChg>
      </pc:sldChg>
    </pc:docChg>
  </pc:docChgLst>
  <pc:docChgLst>
    <pc:chgData name="ｷﾑ　ﾌｨﾐｮﾝ" userId="S::7796674846@utac.u-tokyo.ac.jp::971cad96-f269-4d17-834e-61d62a92d69f" providerId="AD" clId="Web-{4B3855B0-7ACF-AFED-8C1B-4DECC3DA8991}"/>
    <pc:docChg chg="addSld delSld modSld">
      <pc:chgData name="ｷﾑ　ﾌｨﾐｮﾝ" userId="S::7796674846@utac.u-tokyo.ac.jp::971cad96-f269-4d17-834e-61d62a92d69f" providerId="AD" clId="Web-{4B3855B0-7ACF-AFED-8C1B-4DECC3DA8991}" dt="2020-06-24T04:18:07.677" v="1193" actId="20577"/>
      <pc:docMkLst>
        <pc:docMk/>
      </pc:docMkLst>
      <pc:sldChg chg="addSp delSp">
        <pc:chgData name="ｷﾑ　ﾌｨﾐｮﾝ" userId="S::7796674846@utac.u-tokyo.ac.jp::971cad96-f269-4d17-834e-61d62a92d69f" providerId="AD" clId="Web-{4B3855B0-7ACF-AFED-8C1B-4DECC3DA8991}" dt="2020-06-24T04:01:29.152" v="862"/>
        <pc:sldMkLst>
          <pc:docMk/>
          <pc:sldMk cId="0" sldId="256"/>
        </pc:sldMkLst>
        <pc:spChg chg="add del">
          <ac:chgData name="ｷﾑ　ﾌｨﾐｮﾝ" userId="S::7796674846@utac.u-tokyo.ac.jp::971cad96-f269-4d17-834e-61d62a92d69f" providerId="AD" clId="Web-{4B3855B0-7ACF-AFED-8C1B-4DECC3DA8991}" dt="2020-06-24T04:01:29.152" v="862"/>
          <ac:spMkLst>
            <pc:docMk/>
            <pc:sldMk cId="0" sldId="256"/>
            <ac:spMk id="2" creationId="{04978981-057F-4298-9850-3BE2550E2925}"/>
          </ac:spMkLst>
        </pc:spChg>
      </pc:sldChg>
      <pc:sldChg chg="addSp delSp modSp">
        <pc:chgData name="ｷﾑ　ﾌｨﾐｮﾝ" userId="S::7796674846@utac.u-tokyo.ac.jp::971cad96-f269-4d17-834e-61d62a92d69f" providerId="AD" clId="Web-{4B3855B0-7ACF-AFED-8C1B-4DECC3DA8991}" dt="2020-06-24T04:04:27.576" v="966" actId="20577"/>
        <pc:sldMkLst>
          <pc:docMk/>
          <pc:sldMk cId="0" sldId="257"/>
        </pc:sldMkLst>
        <pc:spChg chg="add del mod">
          <ac:chgData name="ｷﾑ　ﾌｨﾐｮﾝ" userId="S::7796674846@utac.u-tokyo.ac.jp::971cad96-f269-4d17-834e-61d62a92d69f" providerId="AD" clId="Web-{4B3855B0-7ACF-AFED-8C1B-4DECC3DA8991}" dt="2020-06-24T04:04:25.154" v="964"/>
          <ac:spMkLst>
            <pc:docMk/>
            <pc:sldMk cId="0" sldId="257"/>
            <ac:spMk id="2" creationId="{4B802701-816C-42AB-8E16-E7D3A9A09AEF}"/>
          </ac:spMkLst>
        </pc:spChg>
        <pc:spChg chg="add mod">
          <ac:chgData name="ｷﾑ　ﾌｨﾐｮﾝ" userId="S::7796674846@utac.u-tokyo.ac.jp::971cad96-f269-4d17-834e-61d62a92d69f" providerId="AD" clId="Web-{4B3855B0-7ACF-AFED-8C1B-4DECC3DA8991}" dt="2020-06-24T04:04:27.576" v="966" actId="20577"/>
          <ac:spMkLst>
            <pc:docMk/>
            <pc:sldMk cId="0" sldId="257"/>
            <ac:spMk id="3" creationId="{1A8F77DA-AF89-42E3-805D-884A1762F4D1}"/>
          </ac:spMkLst>
        </pc:spChg>
      </pc:sldChg>
      <pc:sldChg chg="addSp delSp modSp">
        <pc:chgData name="ｷﾑ　ﾌｨﾐｮﾝ" userId="S::7796674846@utac.u-tokyo.ac.jp::971cad96-f269-4d17-834e-61d62a92d69f" providerId="AD" clId="Web-{4B3855B0-7ACF-AFED-8C1B-4DECC3DA8991}" dt="2020-06-24T04:04:31.748" v="968"/>
        <pc:sldMkLst>
          <pc:docMk/>
          <pc:sldMk cId="0" sldId="259"/>
        </pc:sldMkLst>
        <pc:spChg chg="add del mod">
          <ac:chgData name="ｷﾑ　ﾌｨﾐｮﾝ" userId="S::7796674846@utac.u-tokyo.ac.jp::971cad96-f269-4d17-834e-61d62a92d69f" providerId="AD" clId="Web-{4B3855B0-7ACF-AFED-8C1B-4DECC3DA8991}" dt="2020-06-24T04:04:31.748" v="968"/>
          <ac:spMkLst>
            <pc:docMk/>
            <pc:sldMk cId="0" sldId="259"/>
            <ac:spMk id="2" creationId="{41F6177F-3B1A-46F1-9C39-90452E747EBC}"/>
          </ac:spMkLst>
        </pc:spChg>
        <pc:spChg chg="mod">
          <ac:chgData name="ｷﾑ　ﾌｨﾐｮﾝ" userId="S::7796674846@utac.u-tokyo.ac.jp::971cad96-f269-4d17-834e-61d62a92d69f" providerId="AD" clId="Web-{4B3855B0-7ACF-AFED-8C1B-4DECC3DA8991}" dt="2020-06-24T02:06:47.155" v="0" actId="20577"/>
          <ac:spMkLst>
            <pc:docMk/>
            <pc:sldMk cId="0" sldId="259"/>
            <ac:spMk id="92" creationId="{00000000-0000-0000-0000-000000000000}"/>
          </ac:spMkLst>
        </pc:spChg>
        <pc:spChg chg="mod">
          <ac:chgData name="ｷﾑ　ﾌｨﾐｮﾝ" userId="S::7796674846@utac.u-tokyo.ac.jp::971cad96-f269-4d17-834e-61d62a92d69f" providerId="AD" clId="Web-{4B3855B0-7ACF-AFED-8C1B-4DECC3DA8991}" dt="2020-06-24T03:00:31.777" v="366"/>
          <ac:spMkLst>
            <pc:docMk/>
            <pc:sldMk cId="0" sldId="259"/>
            <ac:spMk id="93" creationId="{00000000-0000-0000-0000-000000000000}"/>
          </ac:spMkLst>
        </pc:spChg>
      </pc:sldChg>
      <pc:sldChg chg="addSp delSp modSp">
        <pc:chgData name="ｷﾑ　ﾌｨﾐｮﾝ" userId="S::7796674846@utac.u-tokyo.ac.jp::971cad96-f269-4d17-834e-61d62a92d69f" providerId="AD" clId="Web-{4B3855B0-7ACF-AFED-8C1B-4DECC3DA8991}" dt="2020-06-24T04:03:54.248" v="940" actId="20577"/>
        <pc:sldMkLst>
          <pc:docMk/>
          <pc:sldMk cId="4090981724" sldId="287"/>
        </pc:sldMkLst>
        <pc:spChg chg="mod">
          <ac:chgData name="ｷﾑ　ﾌｨﾐｮﾝ" userId="S::7796674846@utac.u-tokyo.ac.jp::971cad96-f269-4d17-834e-61d62a92d69f" providerId="AD" clId="Web-{4B3855B0-7ACF-AFED-8C1B-4DECC3DA8991}" dt="2020-06-24T03:43:03.145" v="691" actId="14100"/>
          <ac:spMkLst>
            <pc:docMk/>
            <pc:sldMk cId="4090981724" sldId="287"/>
            <ac:spMk id="2" creationId="{3D057A66-D5E7-47DA-8D62-100C430FF2B4}"/>
          </ac:spMkLst>
        </pc:spChg>
        <pc:spChg chg="add del mod">
          <ac:chgData name="ｷﾑ　ﾌｨﾐｮﾝ" userId="S::7796674846@utac.u-tokyo.ac.jp::971cad96-f269-4d17-834e-61d62a92d69f" providerId="AD" clId="Web-{4B3855B0-7ACF-AFED-8C1B-4DECC3DA8991}" dt="2020-06-24T04:03:50.107" v="938"/>
          <ac:spMkLst>
            <pc:docMk/>
            <pc:sldMk cId="4090981724" sldId="287"/>
            <ac:spMk id="3" creationId="{B27F4875-E18B-41C6-B24C-59DCAD8CE3D0}"/>
          </ac:spMkLst>
        </pc:spChg>
        <pc:spChg chg="add mod">
          <ac:chgData name="ｷﾑ　ﾌｨﾐｮﾝ" userId="S::7796674846@utac.u-tokyo.ac.jp::971cad96-f269-4d17-834e-61d62a92d69f" providerId="AD" clId="Web-{4B3855B0-7ACF-AFED-8C1B-4DECC3DA8991}" dt="2020-06-24T04:03:54.248" v="940" actId="20577"/>
          <ac:spMkLst>
            <pc:docMk/>
            <pc:sldMk cId="4090981724" sldId="287"/>
            <ac:spMk id="4" creationId="{23DF1937-02A9-4756-B988-8BDBE188F4C9}"/>
          </ac:spMkLst>
        </pc:spChg>
        <pc:spChg chg="mod">
          <ac:chgData name="ｷﾑ　ﾌｨﾐｮﾝ" userId="S::7796674846@utac.u-tokyo.ac.jp::971cad96-f269-4d17-834e-61d62a92d69f" providerId="AD" clId="Web-{4B3855B0-7ACF-AFED-8C1B-4DECC3DA8991}" dt="2020-06-24T03:43:06.034" v="692" actId="1076"/>
          <ac:spMkLst>
            <pc:docMk/>
            <pc:sldMk cId="4090981724" sldId="287"/>
            <ac:spMk id="7" creationId="{58A35A89-36CA-496F-9F33-00CCDCEAF9C6}"/>
          </ac:spMkLst>
        </pc:spChg>
        <pc:spChg chg="mod">
          <ac:chgData name="ｷﾑ　ﾌｨﾐｮﾝ" userId="S::7796674846@utac.u-tokyo.ac.jp::971cad96-f269-4d17-834e-61d62a92d69f" providerId="AD" clId="Web-{4B3855B0-7ACF-AFED-8C1B-4DECC3DA8991}" dt="2020-06-24T03:47:47.505" v="759" actId="20577"/>
          <ac:spMkLst>
            <pc:docMk/>
            <pc:sldMk cId="4090981724" sldId="287"/>
            <ac:spMk id="100" creationId="{00000000-0000-0000-0000-000000000000}"/>
          </ac:spMkLst>
        </pc:spChg>
      </pc:sldChg>
      <pc:sldChg chg="addSp delSp modSp">
        <pc:chgData name="ｷﾑ　ﾌｨﾐｮﾝ" userId="S::7796674846@utac.u-tokyo.ac.jp::971cad96-f269-4d17-834e-61d62a92d69f" providerId="AD" clId="Web-{4B3855B0-7ACF-AFED-8C1B-4DECC3DA8991}" dt="2020-06-24T04:04:10.747" v="949" actId="20577"/>
        <pc:sldMkLst>
          <pc:docMk/>
          <pc:sldMk cId="2629994214" sldId="289"/>
        </pc:sldMkLst>
        <pc:spChg chg="add del mod">
          <ac:chgData name="ｷﾑ　ﾌｨﾐｮﾝ" userId="S::7796674846@utac.u-tokyo.ac.jp::971cad96-f269-4d17-834e-61d62a92d69f" providerId="AD" clId="Web-{4B3855B0-7ACF-AFED-8C1B-4DECC3DA8991}" dt="2020-06-24T04:04:07.747" v="947"/>
          <ac:spMkLst>
            <pc:docMk/>
            <pc:sldMk cId="2629994214" sldId="289"/>
            <ac:spMk id="2" creationId="{4934F0A5-ACD5-4607-9484-29E5EA43321A}"/>
          </ac:spMkLst>
        </pc:spChg>
        <pc:spChg chg="add mod">
          <ac:chgData name="ｷﾑ　ﾌｨﾐｮﾝ" userId="S::7796674846@utac.u-tokyo.ac.jp::971cad96-f269-4d17-834e-61d62a92d69f" providerId="AD" clId="Web-{4B3855B0-7ACF-AFED-8C1B-4DECC3DA8991}" dt="2020-06-24T04:04:10.747" v="949" actId="20577"/>
          <ac:spMkLst>
            <pc:docMk/>
            <pc:sldMk cId="2629994214" sldId="289"/>
            <ac:spMk id="3" creationId="{0E293802-67C8-4CDB-A0CB-FD6D2FACCA5C}"/>
          </ac:spMkLst>
        </pc:spChg>
        <pc:spChg chg="mod">
          <ac:chgData name="ｷﾑ　ﾌｨﾐｮﾝ" userId="S::7796674846@utac.u-tokyo.ac.jp::971cad96-f269-4d17-834e-61d62a92d69f" providerId="AD" clId="Web-{4B3855B0-7ACF-AFED-8C1B-4DECC3DA8991}" dt="2020-06-24T03:46:22.441" v="732" actId="20577"/>
          <ac:spMkLst>
            <pc:docMk/>
            <pc:sldMk cId="2629994214" sldId="289"/>
            <ac:spMk id="93" creationId="{00000000-0000-0000-0000-000000000000}"/>
          </ac:spMkLst>
        </pc:spChg>
      </pc:sldChg>
      <pc:sldChg chg="addSp delSp modSp">
        <pc:chgData name="ｷﾑ　ﾌｨﾐｮﾝ" userId="S::7796674846@utac.u-tokyo.ac.jp::971cad96-f269-4d17-834e-61d62a92d69f" providerId="AD" clId="Web-{4B3855B0-7ACF-AFED-8C1B-4DECC3DA8991}" dt="2020-06-24T04:15:47.191" v="1180" actId="20577"/>
        <pc:sldMkLst>
          <pc:docMk/>
          <pc:sldMk cId="1700744827" sldId="291"/>
        </pc:sldMkLst>
        <pc:spChg chg="add del mod">
          <ac:chgData name="ｷﾑ　ﾌｨﾐｮﾝ" userId="S::7796674846@utac.u-tokyo.ac.jp::971cad96-f269-4d17-834e-61d62a92d69f" providerId="AD" clId="Web-{4B3855B0-7ACF-AFED-8C1B-4DECC3DA8991}" dt="2020-06-24T04:04:03.576" v="943"/>
          <ac:spMkLst>
            <pc:docMk/>
            <pc:sldMk cId="1700744827" sldId="291"/>
            <ac:spMk id="2" creationId="{E5F2C85A-9D32-48B0-A881-36B7F4B68709}"/>
          </ac:spMkLst>
        </pc:spChg>
        <pc:spChg chg="add mod">
          <ac:chgData name="ｷﾑ　ﾌｨﾐｮﾝ" userId="S::7796674846@utac.u-tokyo.ac.jp::971cad96-f269-4d17-834e-61d62a92d69f" providerId="AD" clId="Web-{4B3855B0-7ACF-AFED-8C1B-4DECC3DA8991}" dt="2020-06-24T04:04:06.372" v="945" actId="20577"/>
          <ac:spMkLst>
            <pc:docMk/>
            <pc:sldMk cId="1700744827" sldId="291"/>
            <ac:spMk id="3" creationId="{1F02A24F-C691-4973-B383-D8D7C6FCF03F}"/>
          </ac:spMkLst>
        </pc:spChg>
        <pc:spChg chg="mod">
          <ac:chgData name="ｷﾑ　ﾌｨﾐｮﾝ" userId="S::7796674846@utac.u-tokyo.ac.jp::971cad96-f269-4d17-834e-61d62a92d69f" providerId="AD" clId="Web-{4B3855B0-7ACF-AFED-8C1B-4DECC3DA8991}" dt="2020-06-24T04:15:47.191" v="1180" actId="20577"/>
          <ac:spMkLst>
            <pc:docMk/>
            <pc:sldMk cId="1700744827" sldId="291"/>
            <ac:spMk id="93" creationId="{00000000-0000-0000-0000-000000000000}"/>
          </ac:spMkLst>
        </pc:spChg>
      </pc:sldChg>
      <pc:sldChg chg="addSp delSp modSp">
        <pc:chgData name="ｷﾑ　ﾌｨﾐｮﾝ" userId="S::7796674846@utac.u-tokyo.ac.jp::971cad96-f269-4d17-834e-61d62a92d69f" providerId="AD" clId="Web-{4B3855B0-7ACF-AFED-8C1B-4DECC3DA8991}" dt="2020-06-24T04:03:45.857" v="935" actId="20577"/>
        <pc:sldMkLst>
          <pc:docMk/>
          <pc:sldMk cId="895029611" sldId="292"/>
        </pc:sldMkLst>
        <pc:spChg chg="add del mod">
          <ac:chgData name="ｷﾑ　ﾌｨﾐｮﾝ" userId="S::7796674846@utac.u-tokyo.ac.jp::971cad96-f269-4d17-834e-61d62a92d69f" providerId="AD" clId="Web-{4B3855B0-7ACF-AFED-8C1B-4DECC3DA8991}" dt="2020-06-24T04:03:43.232" v="933"/>
          <ac:spMkLst>
            <pc:docMk/>
            <pc:sldMk cId="895029611" sldId="292"/>
            <ac:spMk id="2" creationId="{E168B82A-599C-4E70-85B9-9374CF2138DF}"/>
          </ac:spMkLst>
        </pc:spChg>
        <pc:spChg chg="add del">
          <ac:chgData name="ｷﾑ　ﾌｨﾐｮﾝ" userId="S::7796674846@utac.u-tokyo.ac.jp::971cad96-f269-4d17-834e-61d62a92d69f" providerId="AD" clId="Web-{4B3855B0-7ACF-AFED-8C1B-4DECC3DA8991}" dt="2020-06-24T04:03:41.310" v="932"/>
          <ac:spMkLst>
            <pc:docMk/>
            <pc:sldMk cId="895029611" sldId="292"/>
            <ac:spMk id="3" creationId="{6987B830-7694-49E0-9467-CD48BDA5EA19}"/>
          </ac:spMkLst>
        </pc:spChg>
        <pc:spChg chg="add mod">
          <ac:chgData name="ｷﾑ　ﾌｨﾐｮﾝ" userId="S::7796674846@utac.u-tokyo.ac.jp::971cad96-f269-4d17-834e-61d62a92d69f" providerId="AD" clId="Web-{4B3855B0-7ACF-AFED-8C1B-4DECC3DA8991}" dt="2020-06-24T04:03:45.857" v="935" actId="20577"/>
          <ac:spMkLst>
            <pc:docMk/>
            <pc:sldMk cId="895029611" sldId="292"/>
            <ac:spMk id="4" creationId="{03BF2D66-09AC-4698-9652-EFC810846C92}"/>
          </ac:spMkLst>
        </pc:spChg>
        <pc:spChg chg="mod">
          <ac:chgData name="ｷﾑ　ﾌｨﾐｮﾝ" userId="S::7796674846@utac.u-tokyo.ac.jp::971cad96-f269-4d17-834e-61d62a92d69f" providerId="AD" clId="Web-{4B3855B0-7ACF-AFED-8C1B-4DECC3DA8991}" dt="2020-06-24T03:40:51.392" v="645" actId="20577"/>
          <ac:spMkLst>
            <pc:docMk/>
            <pc:sldMk cId="895029611" sldId="292"/>
            <ac:spMk id="103" creationId="{00000000-0000-0000-0000-000000000000}"/>
          </ac:spMkLst>
        </pc:spChg>
      </pc:sldChg>
      <pc:sldChg chg="addSp modSp">
        <pc:chgData name="ｷﾑ　ﾌｨﾐｮﾝ" userId="S::7796674846@utac.u-tokyo.ac.jp::971cad96-f269-4d17-834e-61d62a92d69f" providerId="AD" clId="Web-{4B3855B0-7ACF-AFED-8C1B-4DECC3DA8991}" dt="2020-06-24T04:17:14.098" v="1184" actId="20577"/>
        <pc:sldMkLst>
          <pc:docMk/>
          <pc:sldMk cId="3178493390" sldId="296"/>
        </pc:sldMkLst>
        <pc:spChg chg="mod">
          <ac:chgData name="ｷﾑ　ﾌｨﾐｮﾝ" userId="S::7796674846@utac.u-tokyo.ac.jp::971cad96-f269-4d17-834e-61d62a92d69f" providerId="AD" clId="Web-{4B3855B0-7ACF-AFED-8C1B-4DECC3DA8991}" dt="2020-06-24T04:17:14.098" v="1184" actId="20577"/>
          <ac:spMkLst>
            <pc:docMk/>
            <pc:sldMk cId="3178493390" sldId="296"/>
            <ac:spMk id="5" creationId="{8254579B-2B6E-458F-92F9-5E72333EDC57}"/>
          </ac:spMkLst>
        </pc:spChg>
        <pc:spChg chg="add mod">
          <ac:chgData name="ｷﾑ　ﾌｨﾐｮﾝ" userId="S::7796674846@utac.u-tokyo.ac.jp::971cad96-f269-4d17-834e-61d62a92d69f" providerId="AD" clId="Web-{4B3855B0-7ACF-AFED-8C1B-4DECC3DA8991}" dt="2020-06-24T04:03:30.278" v="925" actId="1076"/>
          <ac:spMkLst>
            <pc:docMk/>
            <pc:sldMk cId="3178493390" sldId="296"/>
            <ac:spMk id="6" creationId="{B0B849DB-8274-4A79-A2D6-5E23DF01FEFA}"/>
          </ac:spMkLst>
        </pc:spChg>
        <pc:spChg chg="mod">
          <ac:chgData name="ｷﾑ　ﾌｨﾐｮﾝ" userId="S::7796674846@utac.u-tokyo.ac.jp::971cad96-f269-4d17-834e-61d62a92d69f" providerId="AD" clId="Web-{4B3855B0-7ACF-AFED-8C1B-4DECC3DA8991}" dt="2020-06-24T04:06:24.952" v="998"/>
          <ac:spMkLst>
            <pc:docMk/>
            <pc:sldMk cId="3178493390" sldId="296"/>
            <ac:spMk id="103" creationId="{00000000-0000-0000-0000-000000000000}"/>
          </ac:spMkLst>
        </pc:spChg>
      </pc:sldChg>
      <pc:sldChg chg="addSp modSp">
        <pc:chgData name="ｷﾑ　ﾌｨﾐｮﾝ" userId="S::7796674846@utac.u-tokyo.ac.jp::971cad96-f269-4d17-834e-61d62a92d69f" providerId="AD" clId="Web-{4B3855B0-7ACF-AFED-8C1B-4DECC3DA8991}" dt="2020-06-24T04:05:46.811" v="991"/>
        <pc:sldMkLst>
          <pc:docMk/>
          <pc:sldMk cId="3013486870" sldId="299"/>
        </pc:sldMkLst>
        <pc:spChg chg="add mod">
          <ac:chgData name="ｷﾑ　ﾌｨﾐｮﾝ" userId="S::7796674846@utac.u-tokyo.ac.jp::971cad96-f269-4d17-834e-61d62a92d69f" providerId="AD" clId="Web-{4B3855B0-7ACF-AFED-8C1B-4DECC3DA8991}" dt="2020-06-24T04:04:47.920" v="977" actId="20577"/>
          <ac:spMkLst>
            <pc:docMk/>
            <pc:sldMk cId="3013486870" sldId="299"/>
            <ac:spMk id="2" creationId="{7489D2FE-E88B-4E21-9F0C-532C1AEABFA6}"/>
          </ac:spMkLst>
        </pc:spChg>
        <pc:spChg chg="mod">
          <ac:chgData name="ｷﾑ　ﾌｨﾐｮﾝ" userId="S::7796674846@utac.u-tokyo.ac.jp::971cad96-f269-4d17-834e-61d62a92d69f" providerId="AD" clId="Web-{4B3855B0-7ACF-AFED-8C1B-4DECC3DA8991}" dt="2020-06-24T04:05:46.811" v="991"/>
          <ac:spMkLst>
            <pc:docMk/>
            <pc:sldMk cId="3013486870" sldId="299"/>
            <ac:spMk id="103" creationId="{00000000-0000-0000-0000-000000000000}"/>
          </ac:spMkLst>
        </pc:spChg>
      </pc:sldChg>
      <pc:sldChg chg="addSp modSp">
        <pc:chgData name="ｷﾑ　ﾌｨﾐｮﾝ" userId="S::7796674846@utac.u-tokyo.ac.jp::971cad96-f269-4d17-834e-61d62a92d69f" providerId="AD" clId="Web-{4B3855B0-7ACF-AFED-8C1B-4DECC3DA8991}" dt="2020-06-24T04:04:43.248" v="970" actId="20577"/>
        <pc:sldMkLst>
          <pc:docMk/>
          <pc:sldMk cId="385408198" sldId="302"/>
        </pc:sldMkLst>
        <pc:spChg chg="add mod">
          <ac:chgData name="ｷﾑ　ﾌｨﾐｮﾝ" userId="S::7796674846@utac.u-tokyo.ac.jp::971cad96-f269-4d17-834e-61d62a92d69f" providerId="AD" clId="Web-{4B3855B0-7ACF-AFED-8C1B-4DECC3DA8991}" dt="2020-06-24T04:04:43.248" v="970" actId="20577"/>
          <ac:spMkLst>
            <pc:docMk/>
            <pc:sldMk cId="385408198" sldId="302"/>
            <ac:spMk id="8" creationId="{914499E0-5037-45E8-AEE7-FBD8B804ADDF}"/>
          </ac:spMkLst>
        </pc:spChg>
      </pc:sldChg>
      <pc:sldChg chg="addSp modSp">
        <pc:chgData name="ｷﾑ　ﾌｨﾐｮﾝ" userId="S::7796674846@utac.u-tokyo.ac.jp::971cad96-f269-4d17-834e-61d62a92d69f" providerId="AD" clId="Web-{4B3855B0-7ACF-AFED-8C1B-4DECC3DA8991}" dt="2020-06-24T04:18:07.677" v="1193" actId="20577"/>
        <pc:sldMkLst>
          <pc:docMk/>
          <pc:sldMk cId="711666684" sldId="303"/>
        </pc:sldMkLst>
        <pc:spChg chg="mod">
          <ac:chgData name="ｷﾑ　ﾌｨﾐｮﾝ" userId="S::7796674846@utac.u-tokyo.ac.jp::971cad96-f269-4d17-834e-61d62a92d69f" providerId="AD" clId="Web-{4B3855B0-7ACF-AFED-8C1B-4DECC3DA8991}" dt="2020-06-24T04:05:40.264" v="989" actId="1076"/>
          <ac:spMkLst>
            <pc:docMk/>
            <pc:sldMk cId="711666684" sldId="303"/>
            <ac:spMk id="3" creationId="{8AEB6D84-F7E0-4AE3-A622-7C63D8B77FA2}"/>
          </ac:spMkLst>
        </pc:spChg>
        <pc:spChg chg="add mod">
          <ac:chgData name="ｷﾑ　ﾌｨﾐｮﾝ" userId="S::7796674846@utac.u-tokyo.ac.jp::971cad96-f269-4d17-834e-61d62a92d69f" providerId="AD" clId="Web-{4B3855B0-7ACF-AFED-8C1B-4DECC3DA8991}" dt="2020-06-24T04:04:51.467" v="981" actId="20577"/>
          <ac:spMkLst>
            <pc:docMk/>
            <pc:sldMk cId="711666684" sldId="303"/>
            <ac:spMk id="4" creationId="{A5B9E572-BF74-4399-B329-7C15D381B7A0}"/>
          </ac:spMkLst>
        </pc:spChg>
        <pc:spChg chg="mod">
          <ac:chgData name="ｷﾑ　ﾌｨﾐｮﾝ" userId="S::7796674846@utac.u-tokyo.ac.jp::971cad96-f269-4d17-834e-61d62a92d69f" providerId="AD" clId="Web-{4B3855B0-7ACF-AFED-8C1B-4DECC3DA8991}" dt="2020-06-24T04:18:07.677" v="1193" actId="20577"/>
          <ac:spMkLst>
            <pc:docMk/>
            <pc:sldMk cId="711666684" sldId="303"/>
            <ac:spMk id="103" creationId="{00000000-0000-0000-0000-000000000000}"/>
          </ac:spMkLst>
        </pc:spChg>
        <pc:graphicFrameChg chg="mod">
          <ac:chgData name="ｷﾑ　ﾌｨﾐｮﾝ" userId="S::7796674846@utac.u-tokyo.ac.jp::971cad96-f269-4d17-834e-61d62a92d69f" providerId="AD" clId="Web-{4B3855B0-7ACF-AFED-8C1B-4DECC3DA8991}" dt="2020-06-24T04:05:40.233" v="988" actId="1076"/>
          <ac:graphicFrameMkLst>
            <pc:docMk/>
            <pc:sldMk cId="711666684" sldId="303"/>
            <ac:graphicFrameMk id="2" creationId="{EE058A46-A369-43CA-B198-CB1BC5566012}"/>
          </ac:graphicFrameMkLst>
        </pc:graphicFrameChg>
      </pc:sldChg>
      <pc:sldChg chg="addSp delSp modSp del">
        <pc:chgData name="ｷﾑ　ﾌｨﾐｮﾝ" userId="S::7796674846@utac.u-tokyo.ac.jp::971cad96-f269-4d17-834e-61d62a92d69f" providerId="AD" clId="Web-{4B3855B0-7ACF-AFED-8C1B-4DECC3DA8991}" dt="2020-06-24T04:16:30.004" v="1181"/>
        <pc:sldMkLst>
          <pc:docMk/>
          <pc:sldMk cId="3656214172" sldId="304"/>
        </pc:sldMkLst>
        <pc:spChg chg="add del mod">
          <ac:chgData name="ｷﾑ　ﾌｨﾐｮﾝ" userId="S::7796674846@utac.u-tokyo.ac.jp::971cad96-f269-4d17-834e-61d62a92d69f" providerId="AD" clId="Web-{4B3855B0-7ACF-AFED-8C1B-4DECC3DA8991}" dt="2020-06-24T04:03:34.716" v="926"/>
          <ac:spMkLst>
            <pc:docMk/>
            <pc:sldMk cId="3656214172" sldId="304"/>
            <ac:spMk id="2" creationId="{0985F308-C38F-47D5-988A-53F5C1F66997}"/>
          </ac:spMkLst>
        </pc:spChg>
        <pc:spChg chg="add mod">
          <ac:chgData name="ｷﾑ　ﾌｨﾐｮﾝ" userId="S::7796674846@utac.u-tokyo.ac.jp::971cad96-f269-4d17-834e-61d62a92d69f" providerId="AD" clId="Web-{4B3855B0-7ACF-AFED-8C1B-4DECC3DA8991}" dt="2020-06-24T04:03:37.778" v="928" actId="20577"/>
          <ac:spMkLst>
            <pc:docMk/>
            <pc:sldMk cId="3656214172" sldId="304"/>
            <ac:spMk id="3" creationId="{2C664824-CEA8-4B90-8F0F-3E59ED151BE1}"/>
          </ac:spMkLst>
        </pc:spChg>
        <pc:spChg chg="add mod">
          <ac:chgData name="ｷﾑ　ﾌｨﾐｮﾝ" userId="S::7796674846@utac.u-tokyo.ac.jp::971cad96-f269-4d17-834e-61d62a92d69f" providerId="AD" clId="Web-{4B3855B0-7ACF-AFED-8C1B-4DECC3DA8991}" dt="2020-06-24T04:06:56.202" v="1003" actId="20577"/>
          <ac:spMkLst>
            <pc:docMk/>
            <pc:sldMk cId="3656214172" sldId="304"/>
            <ac:spMk id="4" creationId="{0574BD7B-EAB0-4326-B230-FCA1E337EA99}"/>
          </ac:spMkLst>
        </pc:spChg>
        <pc:spChg chg="del">
          <ac:chgData name="ｷﾑ　ﾌｨﾐｮﾝ" userId="S::7796674846@utac.u-tokyo.ac.jp::971cad96-f269-4d17-834e-61d62a92d69f" providerId="AD" clId="Web-{4B3855B0-7ACF-AFED-8C1B-4DECC3DA8991}" dt="2020-06-24T04:06:43.467" v="999"/>
          <ac:spMkLst>
            <pc:docMk/>
            <pc:sldMk cId="3656214172" sldId="304"/>
            <ac:spMk id="103" creationId="{00000000-0000-0000-0000-000000000000}"/>
          </ac:spMkLst>
        </pc:spChg>
      </pc:sldChg>
      <pc:sldChg chg="addSp modSp">
        <pc:chgData name="ｷﾑ　ﾌｨﾐｮﾝ" userId="S::7796674846@utac.u-tokyo.ac.jp::971cad96-f269-4d17-834e-61d62a92d69f" providerId="AD" clId="Web-{4B3855B0-7ACF-AFED-8C1B-4DECC3DA8991}" dt="2020-06-24T04:17:23.114" v="1187" actId="20577"/>
        <pc:sldMkLst>
          <pc:docMk/>
          <pc:sldMk cId="2378761999" sldId="305"/>
        </pc:sldMkLst>
        <pc:spChg chg="mod">
          <ac:chgData name="ｷﾑ　ﾌｨﾐｮﾝ" userId="S::7796674846@utac.u-tokyo.ac.jp::971cad96-f269-4d17-834e-61d62a92d69f" providerId="AD" clId="Web-{4B3855B0-7ACF-AFED-8C1B-4DECC3DA8991}" dt="2020-06-24T04:17:23.114" v="1187" actId="20577"/>
          <ac:spMkLst>
            <pc:docMk/>
            <pc:sldMk cId="2378761999" sldId="305"/>
            <ac:spMk id="7" creationId="{AC5A5149-4FEC-4540-ADAC-C05FE2A756FC}"/>
          </ac:spMkLst>
        </pc:spChg>
        <pc:spChg chg="add mod">
          <ac:chgData name="ｷﾑ　ﾌｨﾐｮﾝ" userId="S::7796674846@utac.u-tokyo.ac.jp::971cad96-f269-4d17-834e-61d62a92d69f" providerId="AD" clId="Web-{4B3855B0-7ACF-AFED-8C1B-4DECC3DA8991}" dt="2020-06-24T04:04:46.076" v="974" actId="20577"/>
          <ac:spMkLst>
            <pc:docMk/>
            <pc:sldMk cId="2378761999" sldId="305"/>
            <ac:spMk id="8" creationId="{A17B6D3B-9731-49B9-9F7C-6A7EAAA06A0D}"/>
          </ac:spMkLst>
        </pc:spChg>
        <pc:spChg chg="mod">
          <ac:chgData name="ｷﾑ　ﾌｨﾐｮﾝ" userId="S::7796674846@utac.u-tokyo.ac.jp::971cad96-f269-4d17-834e-61d62a92d69f" providerId="AD" clId="Web-{4B3855B0-7ACF-AFED-8C1B-4DECC3DA8991}" dt="2020-06-24T04:05:57.826" v="993"/>
          <ac:spMkLst>
            <pc:docMk/>
            <pc:sldMk cId="2378761999" sldId="305"/>
            <ac:spMk id="12" creationId="{37B679AB-6CB7-4415-871F-7697CB40B1EF}"/>
          </ac:spMkLst>
        </pc:spChg>
        <pc:spChg chg="mod">
          <ac:chgData name="ｷﾑ　ﾌｨﾐｮﾝ" userId="S::7796674846@utac.u-tokyo.ac.jp::971cad96-f269-4d17-834e-61d62a92d69f" providerId="AD" clId="Web-{4B3855B0-7ACF-AFED-8C1B-4DECC3DA8991}" dt="2020-06-24T04:05:51.936" v="992"/>
          <ac:spMkLst>
            <pc:docMk/>
            <pc:sldMk cId="2378761999" sldId="305"/>
            <ac:spMk id="103" creationId="{00000000-0000-0000-0000-000000000000}"/>
          </ac:spMkLst>
        </pc:spChg>
        <pc:grpChg chg="mod">
          <ac:chgData name="ｷﾑ　ﾌｨﾐｮﾝ" userId="S::7796674846@utac.u-tokyo.ac.jp::971cad96-f269-4d17-834e-61d62a92d69f" providerId="AD" clId="Web-{4B3855B0-7ACF-AFED-8C1B-4DECC3DA8991}" dt="2020-06-24T04:06:03.155" v="995" actId="1076"/>
          <ac:grpSpMkLst>
            <pc:docMk/>
            <pc:sldMk cId="2378761999" sldId="305"/>
            <ac:grpSpMk id="10" creationId="{4BBDDD0D-2527-43D3-BD14-740BC4C50E9A}"/>
          </ac:grpSpMkLst>
        </pc:grpChg>
      </pc:sldChg>
      <pc:sldChg chg="addSp delSp modSp">
        <pc:chgData name="ｷﾑ　ﾌｨﾐｮﾝ" userId="S::7796674846@utac.u-tokyo.ac.jp::971cad96-f269-4d17-834e-61d62a92d69f" providerId="AD" clId="Web-{4B3855B0-7ACF-AFED-8C1B-4DECC3DA8991}" dt="2020-06-24T04:04:16.622" v="954" actId="20577"/>
        <pc:sldMkLst>
          <pc:docMk/>
          <pc:sldMk cId="4125047267" sldId="306"/>
        </pc:sldMkLst>
        <pc:spChg chg="mod">
          <ac:chgData name="ｷﾑ　ﾌｨﾐｮﾝ" userId="S::7796674846@utac.u-tokyo.ac.jp::971cad96-f269-4d17-834e-61d62a92d69f" providerId="AD" clId="Web-{4B3855B0-7ACF-AFED-8C1B-4DECC3DA8991}" dt="2020-06-24T03:19:54.897" v="505" actId="1076"/>
          <ac:spMkLst>
            <pc:docMk/>
            <pc:sldMk cId="4125047267" sldId="306"/>
            <ac:spMk id="3" creationId="{FC5D4341-1CEC-491F-9787-8A0D0EA5DC03}"/>
          </ac:spMkLst>
        </pc:spChg>
        <pc:spChg chg="add del mod">
          <ac:chgData name="ｷﾑ　ﾌｨﾐｮﾝ" userId="S::7796674846@utac.u-tokyo.ac.jp::971cad96-f269-4d17-834e-61d62a92d69f" providerId="AD" clId="Web-{4B3855B0-7ACF-AFED-8C1B-4DECC3DA8991}" dt="2020-06-24T04:04:12.872" v="952"/>
          <ac:spMkLst>
            <pc:docMk/>
            <pc:sldMk cId="4125047267" sldId="306"/>
            <ac:spMk id="4" creationId="{C0F72A67-58C5-4C00-9CF4-D0D52837E702}"/>
          </ac:spMkLst>
        </pc:spChg>
        <pc:spChg chg="add mod">
          <ac:chgData name="ｷﾑ　ﾌｨﾐｮﾝ" userId="S::7796674846@utac.u-tokyo.ac.jp::971cad96-f269-4d17-834e-61d62a92d69f" providerId="AD" clId="Web-{4B3855B0-7ACF-AFED-8C1B-4DECC3DA8991}" dt="2020-06-24T04:04:16.622" v="954" actId="20577"/>
          <ac:spMkLst>
            <pc:docMk/>
            <pc:sldMk cId="4125047267" sldId="306"/>
            <ac:spMk id="5" creationId="{101C8EDC-AC8F-407E-B023-A5113FBFEA50}"/>
          </ac:spMkLst>
        </pc:spChg>
        <pc:spChg chg="mod">
          <ac:chgData name="ｷﾑ　ﾌｨﾐｮﾝ" userId="S::7796674846@utac.u-tokyo.ac.jp::971cad96-f269-4d17-834e-61d62a92d69f" providerId="AD" clId="Web-{4B3855B0-7ACF-AFED-8C1B-4DECC3DA8991}" dt="2020-06-24T03:19:50.631" v="503" actId="1076"/>
          <ac:spMkLst>
            <pc:docMk/>
            <pc:sldMk cId="4125047267" sldId="306"/>
            <ac:spMk id="9" creationId="{E708EB47-81F6-48C3-BD3A-B65353E4904A}"/>
          </ac:spMkLst>
        </pc:spChg>
        <pc:spChg chg="mod">
          <ac:chgData name="ｷﾑ　ﾌｨﾐｮﾝ" userId="S::7796674846@utac.u-tokyo.ac.jp::971cad96-f269-4d17-834e-61d62a92d69f" providerId="AD" clId="Web-{4B3855B0-7ACF-AFED-8C1B-4DECC3DA8991}" dt="2020-06-24T03:20:47.007" v="513" actId="20577"/>
          <ac:spMkLst>
            <pc:docMk/>
            <pc:sldMk cId="4125047267" sldId="306"/>
            <ac:spMk id="93" creationId="{00000000-0000-0000-0000-000000000000}"/>
          </ac:spMkLst>
        </pc:spChg>
        <pc:picChg chg="mod">
          <ac:chgData name="ｷﾑ　ﾌｨﾐｮﾝ" userId="S::7796674846@utac.u-tokyo.ac.jp::971cad96-f269-4d17-834e-61d62a92d69f" providerId="AD" clId="Web-{4B3855B0-7ACF-AFED-8C1B-4DECC3DA8991}" dt="2020-06-24T03:19:54.881" v="504" actId="1076"/>
          <ac:picMkLst>
            <pc:docMk/>
            <pc:sldMk cId="4125047267" sldId="306"/>
            <ac:picMk id="2" creationId="{EA9CDE5D-8CAF-42C5-A825-CC59449B4680}"/>
          </ac:picMkLst>
        </pc:picChg>
      </pc:sldChg>
      <pc:sldChg chg="addSp delSp modSp">
        <pc:chgData name="ｷﾑ　ﾌｨﾐｮﾝ" userId="S::7796674846@utac.u-tokyo.ac.jp::971cad96-f269-4d17-834e-61d62a92d69f" providerId="AD" clId="Web-{4B3855B0-7ACF-AFED-8C1B-4DECC3DA8991}" dt="2020-06-24T04:04:23.326" v="961" actId="20577"/>
        <pc:sldMkLst>
          <pc:docMk/>
          <pc:sldMk cId="11968003" sldId="307"/>
        </pc:sldMkLst>
        <pc:spChg chg="mod">
          <ac:chgData name="ｷﾑ　ﾌｨﾐｮﾝ" userId="S::7796674846@utac.u-tokyo.ac.jp::971cad96-f269-4d17-834e-61d62a92d69f" providerId="AD" clId="Web-{4B3855B0-7ACF-AFED-8C1B-4DECC3DA8991}" dt="2020-06-24T03:21:17.507" v="518" actId="1076"/>
          <ac:spMkLst>
            <pc:docMk/>
            <pc:sldMk cId="11968003" sldId="307"/>
            <ac:spMk id="4" creationId="{4AB973DA-F915-462B-9977-9AA6B63A7A96}"/>
          </ac:spMkLst>
        </pc:spChg>
        <pc:spChg chg="add del mod">
          <ac:chgData name="ｷﾑ　ﾌｨﾐｮﾝ" userId="S::7796674846@utac.u-tokyo.ac.jp::971cad96-f269-4d17-834e-61d62a92d69f" providerId="AD" clId="Web-{4B3855B0-7ACF-AFED-8C1B-4DECC3DA8991}" dt="2020-06-24T04:04:18.216" v="957"/>
          <ac:spMkLst>
            <pc:docMk/>
            <pc:sldMk cId="11968003" sldId="307"/>
            <ac:spMk id="6" creationId="{11A796EC-A871-4397-9666-D80B35427F1C}"/>
          </ac:spMkLst>
        </pc:spChg>
        <pc:spChg chg="add del">
          <ac:chgData name="ｷﾑ　ﾌｨﾐｮﾝ" userId="S::7796674846@utac.u-tokyo.ac.jp::971cad96-f269-4d17-834e-61d62a92d69f" providerId="AD" clId="Web-{4B3855B0-7ACF-AFED-8C1B-4DECC3DA8991}" dt="2020-06-24T04:04:19.639" v="959"/>
          <ac:spMkLst>
            <pc:docMk/>
            <pc:sldMk cId="11968003" sldId="307"/>
            <ac:spMk id="7" creationId="{017EBBAE-1065-4CE2-AE94-276583A6D0A0}"/>
          </ac:spMkLst>
        </pc:spChg>
        <pc:spChg chg="add mod">
          <ac:chgData name="ｷﾑ　ﾌｨﾐｮﾝ" userId="S::7796674846@utac.u-tokyo.ac.jp::971cad96-f269-4d17-834e-61d62a92d69f" providerId="AD" clId="Web-{4B3855B0-7ACF-AFED-8C1B-4DECC3DA8991}" dt="2020-06-24T04:04:23.326" v="961" actId="20577"/>
          <ac:spMkLst>
            <pc:docMk/>
            <pc:sldMk cId="11968003" sldId="307"/>
            <ac:spMk id="8" creationId="{020046D2-6FD1-43F0-A34F-3C9983D9314E}"/>
          </ac:spMkLst>
        </pc:spChg>
        <pc:spChg chg="mod">
          <ac:chgData name="ｷﾑ　ﾌｨﾐｮﾝ" userId="S::7796674846@utac.u-tokyo.ac.jp::971cad96-f269-4d17-834e-61d62a92d69f" providerId="AD" clId="Web-{4B3855B0-7ACF-AFED-8C1B-4DECC3DA8991}" dt="2020-06-24T03:17:25.146" v="470" actId="20577"/>
          <ac:spMkLst>
            <pc:docMk/>
            <pc:sldMk cId="11968003" sldId="307"/>
            <ac:spMk id="93" creationId="{00000000-0000-0000-0000-000000000000}"/>
          </ac:spMkLst>
        </pc:spChg>
        <pc:grpChg chg="mod">
          <ac:chgData name="ｷﾑ　ﾌｨﾐｮﾝ" userId="S::7796674846@utac.u-tokyo.ac.jp::971cad96-f269-4d17-834e-61d62a92d69f" providerId="AD" clId="Web-{4B3855B0-7ACF-AFED-8C1B-4DECC3DA8991}" dt="2020-06-24T03:21:17.491" v="517" actId="1076"/>
          <ac:grpSpMkLst>
            <pc:docMk/>
            <pc:sldMk cId="11968003" sldId="307"/>
            <ac:grpSpMk id="5" creationId="{8BAA15D0-E52A-4535-9D69-91853E0D5BE5}"/>
          </ac:grpSpMkLst>
        </pc:grpChg>
      </pc:sldChg>
      <pc:sldChg chg="add mod replId modShow">
        <pc:chgData name="ｷﾑ　ﾌｨﾐｮﾝ" userId="S::7796674846@utac.u-tokyo.ac.jp::971cad96-f269-4d17-834e-61d62a92d69f" providerId="AD" clId="Web-{4B3855B0-7ACF-AFED-8C1B-4DECC3DA8991}" dt="2020-06-24T03:20:54.913" v="514"/>
        <pc:sldMkLst>
          <pc:docMk/>
          <pc:sldMk cId="2960783023" sldId="309"/>
        </pc:sldMkLst>
      </pc:sldChg>
      <pc:sldChg chg="addSp delSp modSp add replId">
        <pc:chgData name="ｷﾑ　ﾌｨﾐｮﾝ" userId="S::7796674846@utac.u-tokyo.ac.jp::971cad96-f269-4d17-834e-61d62a92d69f" providerId="AD" clId="Web-{4B3855B0-7ACF-AFED-8C1B-4DECC3DA8991}" dt="2020-06-24T04:04:58.154" v="986"/>
        <pc:sldMkLst>
          <pc:docMk/>
          <pc:sldMk cId="1861520548" sldId="310"/>
        </pc:sldMkLst>
        <pc:spChg chg="del">
          <ac:chgData name="ｷﾑ　ﾌｨﾐｮﾝ" userId="S::7796674846@utac.u-tokyo.ac.jp::971cad96-f269-4d17-834e-61d62a92d69f" providerId="AD" clId="Web-{4B3855B0-7ACF-AFED-8C1B-4DECC3DA8991}" dt="2020-06-24T03:45:24.738" v="722"/>
          <ac:spMkLst>
            <pc:docMk/>
            <pc:sldMk cId="1861520548" sldId="310"/>
            <ac:spMk id="3" creationId="{8AEB6D84-F7E0-4AE3-A622-7C63D8B77FA2}"/>
          </ac:spMkLst>
        </pc:spChg>
        <pc:spChg chg="add mod">
          <ac:chgData name="ｷﾑ　ﾌｨﾐｮﾝ" userId="S::7796674846@utac.u-tokyo.ac.jp::971cad96-f269-4d17-834e-61d62a92d69f" providerId="AD" clId="Web-{4B3855B0-7ACF-AFED-8C1B-4DECC3DA8991}" dt="2020-06-24T04:04:54.170" v="984" actId="20577"/>
          <ac:spMkLst>
            <pc:docMk/>
            <pc:sldMk cId="1861520548" sldId="310"/>
            <ac:spMk id="4" creationId="{A188BF92-EC3D-4449-8002-09CFCF68CAE9}"/>
          </ac:spMkLst>
        </pc:spChg>
        <pc:spChg chg="mod">
          <ac:chgData name="ｷﾑ　ﾌｨﾐｮﾝ" userId="S::7796674846@utac.u-tokyo.ac.jp::971cad96-f269-4d17-834e-61d62a92d69f" providerId="AD" clId="Web-{4B3855B0-7ACF-AFED-8C1B-4DECC3DA8991}" dt="2020-06-24T03:45:17.683" v="719" actId="20577"/>
          <ac:spMkLst>
            <pc:docMk/>
            <pc:sldMk cId="1861520548" sldId="310"/>
            <ac:spMk id="102" creationId="{00000000-0000-0000-0000-000000000000}"/>
          </ac:spMkLst>
        </pc:spChg>
        <pc:spChg chg="add del mod">
          <ac:chgData name="ｷﾑ　ﾌｨﾐｮﾝ" userId="S::7796674846@utac.u-tokyo.ac.jp::971cad96-f269-4d17-834e-61d62a92d69f" providerId="AD" clId="Web-{4B3855B0-7ACF-AFED-8C1B-4DECC3DA8991}" dt="2020-06-24T04:04:58.154" v="986"/>
          <ac:spMkLst>
            <pc:docMk/>
            <pc:sldMk cId="1861520548" sldId="310"/>
            <ac:spMk id="103" creationId="{00000000-0000-0000-0000-000000000000}"/>
          </ac:spMkLst>
        </pc:spChg>
        <pc:graphicFrameChg chg="del mod modGraphic">
          <ac:chgData name="ｷﾑ　ﾌｨﾐｮﾝ" userId="S::7796674846@utac.u-tokyo.ac.jp::971cad96-f269-4d17-834e-61d62a92d69f" providerId="AD" clId="Web-{4B3855B0-7ACF-AFED-8C1B-4DECC3DA8991}" dt="2020-06-24T03:45:27.410" v="725"/>
          <ac:graphicFrameMkLst>
            <pc:docMk/>
            <pc:sldMk cId="1861520548" sldId="310"/>
            <ac:graphicFrameMk id="2" creationId="{EE058A46-A369-43CA-B198-CB1BC5566012}"/>
          </ac:graphicFrameMkLst>
        </pc:graphicFrameChg>
      </pc:sldChg>
      <pc:sldChg chg="modSp add replId">
        <pc:chgData name="ｷﾑ　ﾌｨﾐｮﾝ" userId="S::7796674846@utac.u-tokyo.ac.jp::971cad96-f269-4d17-834e-61d62a92d69f" providerId="AD" clId="Web-{4B3855B0-7ACF-AFED-8C1B-4DECC3DA8991}" dt="2020-06-24T04:16:38.613" v="1183" actId="20577"/>
        <pc:sldMkLst>
          <pc:docMk/>
          <pc:sldMk cId="2852596744" sldId="311"/>
        </pc:sldMkLst>
        <pc:spChg chg="mod">
          <ac:chgData name="ｷﾑ　ﾌｨﾐｮﾝ" userId="S::7796674846@utac.u-tokyo.ac.jp::971cad96-f269-4d17-834e-61d62a92d69f" providerId="AD" clId="Web-{4B3855B0-7ACF-AFED-8C1B-4DECC3DA8991}" dt="2020-06-24T04:16:38.613" v="1183" actId="20577"/>
          <ac:spMkLst>
            <pc:docMk/>
            <pc:sldMk cId="2852596744" sldId="311"/>
            <ac:spMk id="103" creationId="{00000000-0000-0000-0000-000000000000}"/>
          </ac:spMkLst>
        </pc:spChg>
      </pc:sldChg>
    </pc:docChg>
  </pc:docChgLst>
  <pc:docChgLst>
    <pc:chgData name="ｷﾑ　ﾌｨﾐｮﾝ" userId="S::7796674846@utac.u-tokyo.ac.jp::971cad96-f269-4d17-834e-61d62a92d69f" providerId="AD" clId="Web-{76A4D374-4611-4E47-2BA9-813B14397E5E}"/>
    <pc:docChg chg="delSld modSld">
      <pc:chgData name="ｷﾑ　ﾌｨﾐｮﾝ" userId="S::7796674846@utac.u-tokyo.ac.jp::971cad96-f269-4d17-834e-61d62a92d69f" providerId="AD" clId="Web-{76A4D374-4611-4E47-2BA9-813B14397E5E}" dt="2020-06-22T02:34:09.077" v="193" actId="20577"/>
      <pc:docMkLst>
        <pc:docMk/>
      </pc:docMkLst>
      <pc:sldChg chg="del">
        <pc:chgData name="ｷﾑ　ﾌｨﾐｮﾝ" userId="S::7796674846@utac.u-tokyo.ac.jp::971cad96-f269-4d17-834e-61d62a92d69f" providerId="AD" clId="Web-{76A4D374-4611-4E47-2BA9-813B14397E5E}" dt="2020-06-22T01:58:48.971" v="150"/>
        <pc:sldMkLst>
          <pc:docMk/>
          <pc:sldMk cId="2054188181" sldId="285"/>
        </pc:sldMkLst>
      </pc:sldChg>
      <pc:sldChg chg="modSp">
        <pc:chgData name="ｷﾑ　ﾌｨﾐｮﾝ" userId="S::7796674846@utac.u-tokyo.ac.jp::971cad96-f269-4d17-834e-61d62a92d69f" providerId="AD" clId="Web-{76A4D374-4611-4E47-2BA9-813B14397E5E}" dt="2020-06-22T01:48:34.304" v="139" actId="20577"/>
        <pc:sldMkLst>
          <pc:docMk/>
          <pc:sldMk cId="4090981724" sldId="287"/>
        </pc:sldMkLst>
        <pc:spChg chg="mod">
          <ac:chgData name="ｷﾑ　ﾌｨﾐｮﾝ" userId="S::7796674846@utac.u-tokyo.ac.jp::971cad96-f269-4d17-834e-61d62a92d69f" providerId="AD" clId="Web-{76A4D374-4611-4E47-2BA9-813B14397E5E}" dt="2020-06-22T01:48:34.304" v="139" actId="20577"/>
          <ac:spMkLst>
            <pc:docMk/>
            <pc:sldMk cId="4090981724" sldId="287"/>
            <ac:spMk id="100" creationId="{00000000-0000-0000-0000-000000000000}"/>
          </ac:spMkLst>
        </pc:spChg>
      </pc:sldChg>
      <pc:sldChg chg="del">
        <pc:chgData name="ｷﾑ　ﾌｨﾐｮﾝ" userId="S::7796674846@utac.u-tokyo.ac.jp::971cad96-f269-4d17-834e-61d62a92d69f" providerId="AD" clId="Web-{76A4D374-4611-4E47-2BA9-813B14397E5E}" dt="2020-06-22T01:58:55.612" v="151"/>
        <pc:sldMkLst>
          <pc:docMk/>
          <pc:sldMk cId="1324932059" sldId="290"/>
        </pc:sldMkLst>
      </pc:sldChg>
      <pc:sldChg chg="modSp">
        <pc:chgData name="ｷﾑ　ﾌｨﾐｮﾝ" userId="S::7796674846@utac.u-tokyo.ac.jp::971cad96-f269-4d17-834e-61d62a92d69f" providerId="AD" clId="Web-{76A4D374-4611-4E47-2BA9-813B14397E5E}" dt="2020-06-22T01:26:26.998" v="14" actId="20577"/>
        <pc:sldMkLst>
          <pc:docMk/>
          <pc:sldMk cId="895029611" sldId="292"/>
        </pc:sldMkLst>
        <pc:spChg chg="mod">
          <ac:chgData name="ｷﾑ　ﾌｨﾐｮﾝ" userId="S::7796674846@utac.u-tokyo.ac.jp::971cad96-f269-4d17-834e-61d62a92d69f" providerId="AD" clId="Web-{76A4D374-4611-4E47-2BA9-813B14397E5E}" dt="2020-06-22T01:26:26.998" v="14" actId="20577"/>
          <ac:spMkLst>
            <pc:docMk/>
            <pc:sldMk cId="895029611" sldId="292"/>
            <ac:spMk id="103" creationId="{00000000-0000-0000-0000-000000000000}"/>
          </ac:spMkLst>
        </pc:spChg>
      </pc:sldChg>
      <pc:sldChg chg="modSp">
        <pc:chgData name="ｷﾑ　ﾌｨﾐｮﾝ" userId="S::7796674846@utac.u-tokyo.ac.jp::971cad96-f269-4d17-834e-61d62a92d69f" providerId="AD" clId="Web-{76A4D374-4611-4E47-2BA9-813B14397E5E}" dt="2020-06-22T02:00:57.555" v="179" actId="20577"/>
        <pc:sldMkLst>
          <pc:docMk/>
          <pc:sldMk cId="3178493390" sldId="296"/>
        </pc:sldMkLst>
        <pc:spChg chg="mod">
          <ac:chgData name="ｷﾑ　ﾌｨﾐｮﾝ" userId="S::7796674846@utac.u-tokyo.ac.jp::971cad96-f269-4d17-834e-61d62a92d69f" providerId="AD" clId="Web-{76A4D374-4611-4E47-2BA9-813B14397E5E}" dt="2020-06-22T02:00:57.555" v="179" actId="20577"/>
          <ac:spMkLst>
            <pc:docMk/>
            <pc:sldMk cId="3178493390" sldId="296"/>
            <ac:spMk id="103" creationId="{00000000-0000-0000-0000-000000000000}"/>
          </ac:spMkLst>
        </pc:spChg>
      </pc:sldChg>
      <pc:sldChg chg="modSp">
        <pc:chgData name="ｷﾑ　ﾌｨﾐｮﾝ" userId="S::7796674846@utac.u-tokyo.ac.jp::971cad96-f269-4d17-834e-61d62a92d69f" providerId="AD" clId="Web-{76A4D374-4611-4E47-2BA9-813B14397E5E}" dt="2020-06-22T01:52:06.438" v="149" actId="20577"/>
        <pc:sldMkLst>
          <pc:docMk/>
          <pc:sldMk cId="3013486870" sldId="299"/>
        </pc:sldMkLst>
        <pc:spChg chg="mod">
          <ac:chgData name="ｷﾑ　ﾌｨﾐｮﾝ" userId="S::7796674846@utac.u-tokyo.ac.jp::971cad96-f269-4d17-834e-61d62a92d69f" providerId="AD" clId="Web-{76A4D374-4611-4E47-2BA9-813B14397E5E}" dt="2020-06-22T01:52:06.438" v="149" actId="20577"/>
          <ac:spMkLst>
            <pc:docMk/>
            <pc:sldMk cId="3013486870" sldId="299"/>
            <ac:spMk id="103" creationId="{00000000-0000-0000-0000-000000000000}"/>
          </ac:spMkLst>
        </pc:spChg>
      </pc:sldChg>
      <pc:sldChg chg="addSp delSp modSp">
        <pc:chgData name="ｷﾑ　ﾌｨﾐｮﾝ" userId="S::7796674846@utac.u-tokyo.ac.jp::971cad96-f269-4d17-834e-61d62a92d69f" providerId="AD" clId="Web-{76A4D374-4611-4E47-2BA9-813B14397E5E}" dt="2020-06-22T02:34:09.077" v="193" actId="20577"/>
        <pc:sldMkLst>
          <pc:docMk/>
          <pc:sldMk cId="385408198" sldId="302"/>
        </pc:sldMkLst>
        <pc:spChg chg="mod">
          <ac:chgData name="ｷﾑ　ﾌｨﾐｮﾝ" userId="S::7796674846@utac.u-tokyo.ac.jp::971cad96-f269-4d17-834e-61d62a92d69f" providerId="AD" clId="Web-{76A4D374-4611-4E47-2BA9-813B14397E5E}" dt="2020-06-22T01:30:25.321" v="58" actId="1076"/>
          <ac:spMkLst>
            <pc:docMk/>
            <pc:sldMk cId="385408198" sldId="302"/>
            <ac:spMk id="3" creationId="{A3A533AA-40FD-43D5-A4AA-602391D254AE}"/>
          </ac:spMkLst>
        </pc:spChg>
        <pc:spChg chg="mod">
          <ac:chgData name="ｷﾑ　ﾌｨﾐｮﾝ" userId="S::7796674846@utac.u-tokyo.ac.jp::971cad96-f269-4d17-834e-61d62a92d69f" providerId="AD" clId="Web-{76A4D374-4611-4E47-2BA9-813B14397E5E}" dt="2020-06-22T01:45:51.532" v="113" actId="1076"/>
          <ac:spMkLst>
            <pc:docMk/>
            <pc:sldMk cId="385408198" sldId="302"/>
            <ac:spMk id="7" creationId="{AC5A5149-4FEC-4540-ADAC-C05FE2A756FC}"/>
          </ac:spMkLst>
        </pc:spChg>
        <pc:spChg chg="mod">
          <ac:chgData name="ｷﾑ　ﾌｨﾐｮﾝ" userId="S::7796674846@utac.u-tokyo.ac.jp::971cad96-f269-4d17-834e-61d62a92d69f" providerId="AD" clId="Web-{76A4D374-4611-4E47-2BA9-813B14397E5E}" dt="2020-06-22T02:01:23.243" v="192" actId="20577"/>
          <ac:spMkLst>
            <pc:docMk/>
            <pc:sldMk cId="385408198" sldId="302"/>
            <ac:spMk id="12" creationId="{37B679AB-6CB7-4415-871F-7697CB40B1EF}"/>
          </ac:spMkLst>
        </pc:spChg>
        <pc:spChg chg="mod">
          <ac:chgData name="ｷﾑ　ﾌｨﾐｮﾝ" userId="S::7796674846@utac.u-tokyo.ac.jp::971cad96-f269-4d17-834e-61d62a92d69f" providerId="AD" clId="Web-{76A4D374-4611-4E47-2BA9-813B14397E5E}" dt="2020-06-22T02:34:09.077" v="193" actId="20577"/>
          <ac:spMkLst>
            <pc:docMk/>
            <pc:sldMk cId="385408198" sldId="302"/>
            <ac:spMk id="103" creationId="{00000000-0000-0000-0000-000000000000}"/>
          </ac:spMkLst>
        </pc:spChg>
        <pc:grpChg chg="del mod">
          <ac:chgData name="ｷﾑ　ﾌｨﾐｮﾝ" userId="S::7796674846@utac.u-tokyo.ac.jp::971cad96-f269-4d17-834e-61d62a92d69f" providerId="AD" clId="Web-{76A4D374-4611-4E47-2BA9-813B14397E5E}" dt="2020-06-22T01:42:28.898" v="79"/>
          <ac:grpSpMkLst>
            <pc:docMk/>
            <pc:sldMk cId="385408198" sldId="302"/>
            <ac:grpSpMk id="8" creationId="{8695E8FE-11D3-43A9-ADC2-7A5AE641A3DD}"/>
          </ac:grpSpMkLst>
        </pc:grpChg>
        <pc:grpChg chg="add mod">
          <ac:chgData name="ｷﾑ　ﾌｨﾐｮﾝ" userId="S::7796674846@utac.u-tokyo.ac.jp::971cad96-f269-4d17-834e-61d62a92d69f" providerId="AD" clId="Web-{76A4D374-4611-4E47-2BA9-813B14397E5E}" dt="2020-06-22T01:44:22.684" v="104" actId="1076"/>
          <ac:grpSpMkLst>
            <pc:docMk/>
            <pc:sldMk cId="385408198" sldId="302"/>
            <ac:grpSpMk id="10" creationId="{4BBDDD0D-2527-43D3-BD14-740BC4C50E9A}"/>
          </ac:grpSpMkLst>
        </pc:grpChg>
        <pc:graphicFrameChg chg="mod modGraphic">
          <ac:chgData name="ｷﾑ　ﾌｨﾐｮﾝ" userId="S::7796674846@utac.u-tokyo.ac.jp::971cad96-f269-4d17-834e-61d62a92d69f" providerId="AD" clId="Web-{76A4D374-4611-4E47-2BA9-813B14397E5E}" dt="2020-06-22T01:29:14.740" v="57" actId="1076"/>
          <ac:graphicFrameMkLst>
            <pc:docMk/>
            <pc:sldMk cId="385408198" sldId="302"/>
            <ac:graphicFrameMk id="2" creationId="{74D5B341-A7E8-4A4D-983B-22C62CCE55A3}"/>
          </ac:graphicFrameMkLst>
        </pc:graphicFrameChg>
        <pc:picChg chg="mod topLvl">
          <ac:chgData name="ｷﾑ　ﾌｨﾐｮﾝ" userId="S::7796674846@utac.u-tokyo.ac.jp::971cad96-f269-4d17-834e-61d62a92d69f" providerId="AD" clId="Web-{76A4D374-4611-4E47-2BA9-813B14397E5E}" dt="2020-06-22T01:44:14.012" v="99" actId="1076"/>
          <ac:picMkLst>
            <pc:docMk/>
            <pc:sldMk cId="385408198" sldId="302"/>
            <ac:picMk id="4" creationId="{ECF94818-68C7-4850-8D15-2C6A4693DD4F}"/>
          </ac:picMkLst>
        </pc:picChg>
        <pc:picChg chg="mod topLvl">
          <ac:chgData name="ｷﾑ　ﾌｨﾐｮﾝ" userId="S::7796674846@utac.u-tokyo.ac.jp::971cad96-f269-4d17-834e-61d62a92d69f" providerId="AD" clId="Web-{76A4D374-4611-4E47-2BA9-813B14397E5E}" dt="2020-06-22T01:44:14.075" v="102" actId="1076"/>
          <ac:picMkLst>
            <pc:docMk/>
            <pc:sldMk cId="385408198" sldId="302"/>
            <ac:picMk id="5" creationId="{8EBFECAD-ECBF-4ECC-BD89-187A408970C9}"/>
          </ac:picMkLst>
        </pc:picChg>
        <pc:picChg chg="mod topLvl">
          <ac:chgData name="ｷﾑ　ﾌｨﾐｮﾝ" userId="S::7796674846@utac.u-tokyo.ac.jp::971cad96-f269-4d17-834e-61d62a92d69f" providerId="AD" clId="Web-{76A4D374-4611-4E47-2BA9-813B14397E5E}" dt="2020-06-22T01:44:14.028" v="100" actId="1076"/>
          <ac:picMkLst>
            <pc:docMk/>
            <pc:sldMk cId="385408198" sldId="302"/>
            <ac:picMk id="6" creationId="{C6F7A38B-0DCE-4E1E-884E-EDCD1BC88968}"/>
          </ac:picMkLst>
        </pc:picChg>
        <pc:picChg chg="add mod">
          <ac:chgData name="ｷﾑ　ﾌｨﾐｮﾝ" userId="S::7796674846@utac.u-tokyo.ac.jp::971cad96-f269-4d17-834e-61d62a92d69f" providerId="AD" clId="Web-{76A4D374-4611-4E47-2BA9-813B14397E5E}" dt="2020-06-22T01:44:14.059" v="101" actId="1076"/>
          <ac:picMkLst>
            <pc:docMk/>
            <pc:sldMk cId="385408198" sldId="302"/>
            <ac:picMk id="9" creationId="{8B9442CD-4727-4AA7-88B0-A4301CDD0B98}"/>
          </ac:picMkLst>
        </pc:picChg>
      </pc:sldChg>
      <pc:sldChg chg="modSp">
        <pc:chgData name="ｷﾑ　ﾌｨﾐｮﾝ" userId="S::7796674846@utac.u-tokyo.ac.jp::971cad96-f269-4d17-834e-61d62a92d69f" providerId="AD" clId="Web-{76A4D374-4611-4E47-2BA9-813B14397E5E}" dt="2020-06-22T01:51:55.125" v="146" actId="20577"/>
        <pc:sldMkLst>
          <pc:docMk/>
          <pc:sldMk cId="711666684" sldId="303"/>
        </pc:sldMkLst>
        <pc:spChg chg="mod">
          <ac:chgData name="ｷﾑ　ﾌｨﾐｮﾝ" userId="S::7796674846@utac.u-tokyo.ac.jp::971cad96-f269-4d17-834e-61d62a92d69f" providerId="AD" clId="Web-{76A4D374-4611-4E47-2BA9-813B14397E5E}" dt="2020-06-22T01:51:34.953" v="141" actId="1076"/>
          <ac:spMkLst>
            <pc:docMk/>
            <pc:sldMk cId="711666684" sldId="303"/>
            <ac:spMk id="3" creationId="{8AEB6D84-F7E0-4AE3-A622-7C63D8B77FA2}"/>
          </ac:spMkLst>
        </pc:spChg>
        <pc:spChg chg="mod">
          <ac:chgData name="ｷﾑ　ﾌｨﾐｮﾝ" userId="S::7796674846@utac.u-tokyo.ac.jp::971cad96-f269-4d17-834e-61d62a92d69f" providerId="AD" clId="Web-{76A4D374-4611-4E47-2BA9-813B14397E5E}" dt="2020-06-22T01:51:55.125" v="146" actId="20577"/>
          <ac:spMkLst>
            <pc:docMk/>
            <pc:sldMk cId="711666684" sldId="303"/>
            <ac:spMk id="103" creationId="{00000000-0000-0000-0000-000000000000}"/>
          </ac:spMkLst>
        </pc:spChg>
        <pc:graphicFrameChg chg="mod">
          <ac:chgData name="ｷﾑ　ﾌｨﾐｮﾝ" userId="S::7796674846@utac.u-tokyo.ac.jp::971cad96-f269-4d17-834e-61d62a92d69f" providerId="AD" clId="Web-{76A4D374-4611-4E47-2BA9-813B14397E5E}" dt="2020-06-22T01:51:29.562" v="140" actId="1076"/>
          <ac:graphicFrameMkLst>
            <pc:docMk/>
            <pc:sldMk cId="711666684" sldId="303"/>
            <ac:graphicFrameMk id="2" creationId="{EE058A46-A369-43CA-B198-CB1BC5566012}"/>
          </ac:graphicFrameMkLst>
        </pc:graphicFrameChg>
      </pc:sldChg>
      <pc:sldChg chg="modSp">
        <pc:chgData name="ｷﾑ　ﾌｨﾐｮﾝ" userId="S::7796674846@utac.u-tokyo.ac.jp::971cad96-f269-4d17-834e-61d62a92d69f" providerId="AD" clId="Web-{76A4D374-4611-4E47-2BA9-813B14397E5E}" dt="2020-06-22T01:59:53.411" v="153" actId="20577"/>
        <pc:sldMkLst>
          <pc:docMk/>
          <pc:sldMk cId="3656214172" sldId="304"/>
        </pc:sldMkLst>
        <pc:spChg chg="mod">
          <ac:chgData name="ｷﾑ　ﾌｨﾐｮﾝ" userId="S::7796674846@utac.u-tokyo.ac.jp::971cad96-f269-4d17-834e-61d62a92d69f" providerId="AD" clId="Web-{76A4D374-4611-4E47-2BA9-813B14397E5E}" dt="2020-06-22T01:59:53.411" v="153" actId="20577"/>
          <ac:spMkLst>
            <pc:docMk/>
            <pc:sldMk cId="3656214172" sldId="304"/>
            <ac:spMk id="103" creationId="{00000000-0000-0000-0000-000000000000}"/>
          </ac:spMkLst>
        </pc:spChg>
      </pc:sldChg>
    </pc:docChg>
  </pc:docChgLst>
  <pc:docChgLst>
    <pc:chgData name="ｷﾑ　ﾌｨﾐｮﾝ" userId="S::7796674846@utac.u-tokyo.ac.jp::971cad96-f269-4d17-834e-61d62a92d69f" providerId="AD" clId="Web-{349FB5A6-0C49-F00F-64EA-BA24183BF4E1}"/>
    <pc:docChg chg="modSld">
      <pc:chgData name="ｷﾑ　ﾌｨﾐｮﾝ" userId="S::7796674846@utac.u-tokyo.ac.jp::971cad96-f269-4d17-834e-61d62a92d69f" providerId="AD" clId="Web-{349FB5A6-0C49-F00F-64EA-BA24183BF4E1}" dt="2020-06-09T12:00:07.421" v="38" actId="20577"/>
      <pc:docMkLst>
        <pc:docMk/>
      </pc:docMkLst>
      <pc:sldChg chg="modSp">
        <pc:chgData name="ｷﾑ　ﾌｨﾐｮﾝ" userId="S::7796674846@utac.u-tokyo.ac.jp::971cad96-f269-4d17-834e-61d62a92d69f" providerId="AD" clId="Web-{349FB5A6-0C49-F00F-64EA-BA24183BF4E1}" dt="2020-06-09T12:00:07.421" v="38" actId="20577"/>
        <pc:sldMkLst>
          <pc:docMk/>
          <pc:sldMk cId="2054188181" sldId="285"/>
        </pc:sldMkLst>
        <pc:spChg chg="mod">
          <ac:chgData name="ｷﾑ　ﾌｨﾐｮﾝ" userId="S::7796674846@utac.u-tokyo.ac.jp::971cad96-f269-4d17-834e-61d62a92d69f" providerId="AD" clId="Web-{349FB5A6-0C49-F00F-64EA-BA24183BF4E1}" dt="2020-06-09T12:00:07.421" v="38" actId="20577"/>
          <ac:spMkLst>
            <pc:docMk/>
            <pc:sldMk cId="2054188181" sldId="285"/>
            <ac:spMk id="93" creationId="{00000000-0000-0000-0000-000000000000}"/>
          </ac:spMkLst>
        </pc:spChg>
      </pc:sldChg>
    </pc:docChg>
  </pc:docChgLst>
  <pc:docChgLst>
    <pc:chgData name="ｷﾑ　ﾌｨﾐｮﾝ" userId="S::7796674846@utac.u-tokyo.ac.jp::971cad96-f269-4d17-834e-61d62a92d69f" providerId="AD" clId="Web-{6C75EC9A-7F2C-7AA2-DBDA-5EF3D543D8F8}"/>
    <pc:docChg chg="addSld modSld">
      <pc:chgData name="ｷﾑ　ﾌｨﾐｮﾝ" userId="S::7796674846@utac.u-tokyo.ac.jp::971cad96-f269-4d17-834e-61d62a92d69f" providerId="AD" clId="Web-{6C75EC9A-7F2C-7AA2-DBDA-5EF3D543D8F8}" dt="2020-06-14T09:44:16.686" v="2104" actId="14100"/>
      <pc:docMkLst>
        <pc:docMk/>
      </pc:docMkLst>
      <pc:sldChg chg="addSp delSp modSp">
        <pc:chgData name="ｷﾑ　ﾌｨﾐｮﾝ" userId="S::7796674846@utac.u-tokyo.ac.jp::971cad96-f269-4d17-834e-61d62a92d69f" providerId="AD" clId="Web-{6C75EC9A-7F2C-7AA2-DBDA-5EF3D543D8F8}" dt="2020-06-14T08:48:04.451" v="1441" actId="20577"/>
        <pc:sldMkLst>
          <pc:docMk/>
          <pc:sldMk cId="0" sldId="259"/>
        </pc:sldMkLst>
        <pc:spChg chg="mod">
          <ac:chgData name="ｷﾑ　ﾌｨﾐｮﾝ" userId="S::7796674846@utac.u-tokyo.ac.jp::971cad96-f269-4d17-834e-61d62a92d69f" providerId="AD" clId="Web-{6C75EC9A-7F2C-7AA2-DBDA-5EF3D543D8F8}" dt="2020-06-14T08:47:23.041" v="1423" actId="1076"/>
          <ac:spMkLst>
            <pc:docMk/>
            <pc:sldMk cId="0" sldId="259"/>
            <ac:spMk id="3" creationId="{DF98F5CB-D1DC-4BB9-8FC9-CDEF9B81837F}"/>
          </ac:spMkLst>
        </pc:spChg>
        <pc:spChg chg="mod">
          <ac:chgData name="ｷﾑ　ﾌｨﾐｮﾝ" userId="S::7796674846@utac.u-tokyo.ac.jp::971cad96-f269-4d17-834e-61d62a92d69f" providerId="AD" clId="Web-{6C75EC9A-7F2C-7AA2-DBDA-5EF3D543D8F8}" dt="2020-06-14T08:48:04.451" v="1441" actId="20577"/>
          <ac:spMkLst>
            <pc:docMk/>
            <pc:sldMk cId="0" sldId="259"/>
            <ac:spMk id="9" creationId="{A2079D02-221E-42BD-93FE-322C6E370FA7}"/>
          </ac:spMkLst>
        </pc:spChg>
        <pc:picChg chg="add mod">
          <ac:chgData name="ｷﾑ　ﾌｨﾐｮﾝ" userId="S::7796674846@utac.u-tokyo.ac.jp::971cad96-f269-4d17-834e-61d62a92d69f" providerId="AD" clId="Web-{6C75EC9A-7F2C-7AA2-DBDA-5EF3D543D8F8}" dt="2020-06-14T08:47:15.807" v="1422" actId="14100"/>
          <ac:picMkLst>
            <pc:docMk/>
            <pc:sldMk cId="0" sldId="259"/>
            <ac:picMk id="2" creationId="{728EB82B-233C-4F75-9BA9-4D0ED2152C82}"/>
          </ac:picMkLst>
        </pc:picChg>
        <pc:picChg chg="del">
          <ac:chgData name="ｷﾑ　ﾌｨﾐｮﾝ" userId="S::7796674846@utac.u-tokyo.ac.jp::971cad96-f269-4d17-834e-61d62a92d69f" providerId="AD" clId="Web-{6C75EC9A-7F2C-7AA2-DBDA-5EF3D543D8F8}" dt="2020-06-14T08:45:54.791" v="1403"/>
          <ac:picMkLst>
            <pc:docMk/>
            <pc:sldMk cId="0" sldId="259"/>
            <ac:picMk id="5" creationId="{C55901A7-B607-47D2-ABA0-1C4785B0DD95}"/>
          </ac:picMkLst>
        </pc:picChg>
      </pc:sldChg>
      <pc:sldChg chg="mod modShow">
        <pc:chgData name="ｷﾑ　ﾌｨﾐｮﾝ" userId="S::7796674846@utac.u-tokyo.ac.jp::971cad96-f269-4d17-834e-61d62a92d69f" providerId="AD" clId="Web-{6C75EC9A-7F2C-7AA2-DBDA-5EF3D543D8F8}" dt="2020-06-14T08:48:55.373" v="1443"/>
        <pc:sldMkLst>
          <pc:docMk/>
          <pc:sldMk cId="3947792827" sldId="286"/>
        </pc:sldMkLst>
      </pc:sldChg>
      <pc:sldChg chg="mod modShow">
        <pc:chgData name="ｷﾑ　ﾌｨﾐｮﾝ" userId="S::7796674846@utac.u-tokyo.ac.jp::971cad96-f269-4d17-834e-61d62a92d69f" providerId="AD" clId="Web-{6C75EC9A-7F2C-7AA2-DBDA-5EF3D543D8F8}" dt="2020-06-14T08:48:51.748" v="1442"/>
        <pc:sldMkLst>
          <pc:docMk/>
          <pc:sldMk cId="2748819650" sldId="288"/>
        </pc:sldMkLst>
      </pc:sldChg>
      <pc:sldChg chg="modSp modNotes">
        <pc:chgData name="ｷﾑ　ﾌｨﾐｮﾝ" userId="S::7796674846@utac.u-tokyo.ac.jp::971cad96-f269-4d17-834e-61d62a92d69f" providerId="AD" clId="Web-{6C75EC9A-7F2C-7AA2-DBDA-5EF3D543D8F8}" dt="2020-06-14T08:36:45.855" v="1189" actId="14100"/>
        <pc:sldMkLst>
          <pc:docMk/>
          <pc:sldMk cId="895029611" sldId="292"/>
        </pc:sldMkLst>
        <pc:spChg chg="mod">
          <ac:chgData name="ｷﾑ　ﾌｨﾐｮﾝ" userId="S::7796674846@utac.u-tokyo.ac.jp::971cad96-f269-4d17-834e-61d62a92d69f" providerId="AD" clId="Web-{6C75EC9A-7F2C-7AA2-DBDA-5EF3D543D8F8}" dt="2020-06-14T08:36:45.855" v="1189" actId="14100"/>
          <ac:spMkLst>
            <pc:docMk/>
            <pc:sldMk cId="895029611" sldId="292"/>
            <ac:spMk id="5" creationId="{5F1C835A-A650-4288-BC57-E37CD5FF9A2D}"/>
          </ac:spMkLst>
        </pc:spChg>
        <pc:spChg chg="mod">
          <ac:chgData name="ｷﾑ　ﾌｨﾐｮﾝ" userId="S::7796674846@utac.u-tokyo.ac.jp::971cad96-f269-4d17-834e-61d62a92d69f" providerId="AD" clId="Web-{6C75EC9A-7F2C-7AA2-DBDA-5EF3D543D8F8}" dt="2020-06-14T08:36:14.480" v="1187" actId="20577"/>
          <ac:spMkLst>
            <pc:docMk/>
            <pc:sldMk cId="895029611" sldId="292"/>
            <ac:spMk id="103" creationId="{00000000-0000-0000-0000-000000000000}"/>
          </ac:spMkLst>
        </pc:spChg>
      </pc:sldChg>
      <pc:sldChg chg="modSp add replId">
        <pc:chgData name="ｷﾑ　ﾌｨﾐｮﾝ" userId="S::7796674846@utac.u-tokyo.ac.jp::971cad96-f269-4d17-834e-61d62a92d69f" providerId="AD" clId="Web-{6C75EC9A-7F2C-7AA2-DBDA-5EF3D543D8F8}" dt="2020-06-14T04:23:01.200" v="298" actId="20577"/>
        <pc:sldMkLst>
          <pc:docMk/>
          <pc:sldMk cId="4128107397" sldId="293"/>
        </pc:sldMkLst>
        <pc:spChg chg="mod">
          <ac:chgData name="ｷﾑ　ﾌｨﾐｮﾝ" userId="S::7796674846@utac.u-tokyo.ac.jp::971cad96-f269-4d17-834e-61d62a92d69f" providerId="AD" clId="Web-{6C75EC9A-7F2C-7AA2-DBDA-5EF3D543D8F8}" dt="2020-06-14T04:23:01.200" v="298" actId="20577"/>
          <ac:spMkLst>
            <pc:docMk/>
            <pc:sldMk cId="4128107397" sldId="293"/>
            <ac:spMk id="100" creationId="{00000000-0000-0000-0000-000000000000}"/>
          </ac:spMkLst>
        </pc:spChg>
      </pc:sldChg>
      <pc:sldChg chg="addSp modSp add replId">
        <pc:chgData name="ｷﾑ　ﾌｨﾐｮﾝ" userId="S::7796674846@utac.u-tokyo.ac.jp::971cad96-f269-4d17-834e-61d62a92d69f" providerId="AD" clId="Web-{6C75EC9A-7F2C-7AA2-DBDA-5EF3D543D8F8}" dt="2020-06-14T09:44:16.686" v="2104" actId="14100"/>
        <pc:sldMkLst>
          <pc:docMk/>
          <pc:sldMk cId="485140802" sldId="294"/>
        </pc:sldMkLst>
        <pc:spChg chg="mod">
          <ac:chgData name="ｷﾑ　ﾌｨﾐｮﾝ" userId="S::7796674846@utac.u-tokyo.ac.jp::971cad96-f269-4d17-834e-61d62a92d69f" providerId="AD" clId="Web-{6C75EC9A-7F2C-7AA2-DBDA-5EF3D543D8F8}" dt="2020-06-14T08:35:51.527" v="1167" actId="14100"/>
          <ac:spMkLst>
            <pc:docMk/>
            <pc:sldMk cId="485140802" sldId="294"/>
            <ac:spMk id="5" creationId="{5F1C835A-A650-4288-BC57-E37CD5FF9A2D}"/>
          </ac:spMkLst>
        </pc:spChg>
        <pc:spChg chg="add mod">
          <ac:chgData name="ｷﾑ　ﾌｨﾐｮﾝ" userId="S::7796674846@utac.u-tokyo.ac.jp::971cad96-f269-4d17-834e-61d62a92d69f" providerId="AD" clId="Web-{6C75EC9A-7F2C-7AA2-DBDA-5EF3D543D8F8}" dt="2020-06-14T08:35:51.543" v="1168" actId="14100"/>
          <ac:spMkLst>
            <pc:docMk/>
            <pc:sldMk cId="485140802" sldId="294"/>
            <ac:spMk id="6" creationId="{4E676494-3BCF-4E41-A3E1-585552983D55}"/>
          </ac:spMkLst>
        </pc:spChg>
        <pc:spChg chg="add mod">
          <ac:chgData name="ｷﾑ　ﾌｨﾐｮﾝ" userId="S::7796674846@utac.u-tokyo.ac.jp::971cad96-f269-4d17-834e-61d62a92d69f" providerId="AD" clId="Web-{6C75EC9A-7F2C-7AA2-DBDA-5EF3D543D8F8}" dt="2020-06-14T09:44:16.686" v="2104" actId="14100"/>
          <ac:spMkLst>
            <pc:docMk/>
            <pc:sldMk cId="485140802" sldId="294"/>
            <ac:spMk id="7" creationId="{8988145B-8D99-4EAB-93C5-139F77970B24}"/>
          </ac:spMkLst>
        </pc:spChg>
        <pc:spChg chg="mod">
          <ac:chgData name="ｷﾑ　ﾌｨﾐｮﾝ" userId="S::7796674846@utac.u-tokyo.ac.jp::971cad96-f269-4d17-834e-61d62a92d69f" providerId="AD" clId="Web-{6C75EC9A-7F2C-7AA2-DBDA-5EF3D543D8F8}" dt="2020-06-14T09:44:02.483" v="2102" actId="14100"/>
          <ac:spMkLst>
            <pc:docMk/>
            <pc:sldMk cId="485140802" sldId="294"/>
            <ac:spMk id="103" creationId="{00000000-0000-0000-0000-000000000000}"/>
          </ac:spMkLst>
        </pc:spChg>
      </pc:sldChg>
      <pc:sldChg chg="addSp delSp modSp add replId">
        <pc:chgData name="ｷﾑ　ﾌｨﾐｮﾝ" userId="S::7796674846@utac.u-tokyo.ac.jp::971cad96-f269-4d17-834e-61d62a92d69f" providerId="AD" clId="Web-{6C75EC9A-7F2C-7AA2-DBDA-5EF3D543D8F8}" dt="2020-06-14T09:08:59.959" v="1536" actId="20577"/>
        <pc:sldMkLst>
          <pc:docMk/>
          <pc:sldMk cId="2087470590" sldId="295"/>
        </pc:sldMkLst>
        <pc:spChg chg="add mod">
          <ac:chgData name="ｷﾑ　ﾌｨﾐｮﾝ" userId="S::7796674846@utac.u-tokyo.ac.jp::971cad96-f269-4d17-834e-61d62a92d69f" providerId="AD" clId="Web-{6C75EC9A-7F2C-7AA2-DBDA-5EF3D543D8F8}" dt="2020-06-14T09:08:59.959" v="1536" actId="20577"/>
          <ac:spMkLst>
            <pc:docMk/>
            <pc:sldMk cId="2087470590" sldId="295"/>
            <ac:spMk id="2" creationId="{4DFA0818-79C7-4BB1-877F-66080DAE4D12}"/>
          </ac:spMkLst>
        </pc:spChg>
        <pc:spChg chg="del">
          <ac:chgData name="ｷﾑ　ﾌｨﾐｮﾝ" userId="S::7796674846@utac.u-tokyo.ac.jp::971cad96-f269-4d17-834e-61d62a92d69f" providerId="AD" clId="Web-{6C75EC9A-7F2C-7AA2-DBDA-5EF3D543D8F8}" dt="2020-06-14T08:33:02.215" v="1140"/>
          <ac:spMkLst>
            <pc:docMk/>
            <pc:sldMk cId="2087470590" sldId="295"/>
            <ac:spMk id="5" creationId="{5F1C835A-A650-4288-BC57-E37CD5FF9A2D}"/>
          </ac:spMkLst>
        </pc:spChg>
        <pc:spChg chg="del">
          <ac:chgData name="ｷﾑ　ﾌｨﾐｮﾝ" userId="S::7796674846@utac.u-tokyo.ac.jp::971cad96-f269-4d17-834e-61d62a92d69f" providerId="AD" clId="Web-{6C75EC9A-7F2C-7AA2-DBDA-5EF3D543D8F8}" dt="2020-06-14T08:33:02.215" v="1139"/>
          <ac:spMkLst>
            <pc:docMk/>
            <pc:sldMk cId="2087470590" sldId="295"/>
            <ac:spMk id="6" creationId="{4E676494-3BCF-4E41-A3E1-585552983D55}"/>
          </ac:spMkLst>
        </pc:spChg>
        <pc:spChg chg="del">
          <ac:chgData name="ｷﾑ　ﾌｨﾐｮﾝ" userId="S::7796674846@utac.u-tokyo.ac.jp::971cad96-f269-4d17-834e-61d62a92d69f" providerId="AD" clId="Web-{6C75EC9A-7F2C-7AA2-DBDA-5EF3D543D8F8}" dt="2020-06-14T08:33:02.215" v="1138"/>
          <ac:spMkLst>
            <pc:docMk/>
            <pc:sldMk cId="2087470590" sldId="295"/>
            <ac:spMk id="7" creationId="{8988145B-8D99-4EAB-93C5-139F77970B24}"/>
          </ac:spMkLst>
        </pc:spChg>
        <pc:spChg chg="mod">
          <ac:chgData name="ｷﾑ　ﾌｨﾐｮﾝ" userId="S::7796674846@utac.u-tokyo.ac.jp::971cad96-f269-4d17-834e-61d62a92d69f" providerId="AD" clId="Web-{6C75EC9A-7F2C-7AA2-DBDA-5EF3D543D8F8}" dt="2020-06-14T08:32:54.246" v="1137" actId="20577"/>
          <ac:spMkLst>
            <pc:docMk/>
            <pc:sldMk cId="2087470590" sldId="295"/>
            <ac:spMk id="102" creationId="{00000000-0000-0000-0000-000000000000}"/>
          </ac:spMkLst>
        </pc:spChg>
        <pc:spChg chg="mod">
          <ac:chgData name="ｷﾑ　ﾌｨﾐｮﾝ" userId="S::7796674846@utac.u-tokyo.ac.jp::971cad96-f269-4d17-834e-61d62a92d69f" providerId="AD" clId="Web-{6C75EC9A-7F2C-7AA2-DBDA-5EF3D543D8F8}" dt="2020-06-14T09:08:14.819" v="1528" actId="14100"/>
          <ac:spMkLst>
            <pc:docMk/>
            <pc:sldMk cId="2087470590" sldId="295"/>
            <ac:spMk id="103" creationId="{00000000-0000-0000-0000-000000000000}"/>
          </ac:spMkLst>
        </pc:spChg>
        <pc:picChg chg="add del mod">
          <ac:chgData name="ｷﾑ　ﾌｨﾐｮﾝ" userId="S::7796674846@utac.u-tokyo.ac.jp::971cad96-f269-4d17-834e-61d62a92d69f" providerId="AD" clId="Web-{6C75EC9A-7F2C-7AA2-DBDA-5EF3D543D8F8}" dt="2020-06-14T09:07:40.709" v="1516"/>
          <ac:picMkLst>
            <pc:docMk/>
            <pc:sldMk cId="2087470590" sldId="295"/>
            <ac:picMk id="3" creationId="{F3DD41F8-5D68-447D-BB77-720E34927503}"/>
          </ac:picMkLst>
        </pc:picChg>
        <pc:picChg chg="add mod">
          <ac:chgData name="ｷﾑ　ﾌｨﾐｮﾝ" userId="S::7796674846@utac.u-tokyo.ac.jp::971cad96-f269-4d17-834e-61d62a92d69f" providerId="AD" clId="Web-{6C75EC9A-7F2C-7AA2-DBDA-5EF3D543D8F8}" dt="2020-06-14T09:08:34.069" v="1531" actId="14100"/>
          <ac:picMkLst>
            <pc:docMk/>
            <pc:sldMk cId="2087470590" sldId="295"/>
            <ac:picMk id="4" creationId="{1DA9F549-B283-458F-9C90-5D27214E3148}"/>
          </ac:picMkLst>
        </pc:picChg>
      </pc:sldChg>
      <pc:sldChg chg="delSp modSp add replId">
        <pc:chgData name="ｷﾑ　ﾌｨﾐｮﾝ" userId="S::7796674846@utac.u-tokyo.ac.jp::971cad96-f269-4d17-834e-61d62a92d69f" providerId="AD" clId="Web-{6C75EC9A-7F2C-7AA2-DBDA-5EF3D543D8F8}" dt="2020-06-14T09:13:22.383" v="1599" actId="14100"/>
        <pc:sldMkLst>
          <pc:docMk/>
          <pc:sldMk cId="3178493390" sldId="296"/>
        </pc:sldMkLst>
        <pc:spChg chg="mod">
          <ac:chgData name="ｷﾑ　ﾌｨﾐｮﾝ" userId="S::7796674846@utac.u-tokyo.ac.jp::971cad96-f269-4d17-834e-61d62a92d69f" providerId="AD" clId="Web-{6C75EC9A-7F2C-7AA2-DBDA-5EF3D543D8F8}" dt="2020-06-14T09:09:05.990" v="1537" actId="20577"/>
          <ac:spMkLst>
            <pc:docMk/>
            <pc:sldMk cId="3178493390" sldId="296"/>
            <ac:spMk id="2" creationId="{4DFA0818-79C7-4BB1-877F-66080DAE4D12}"/>
          </ac:spMkLst>
        </pc:spChg>
        <pc:spChg chg="mod">
          <ac:chgData name="ｷﾑ　ﾌｨﾐｮﾝ" userId="S::7796674846@utac.u-tokyo.ac.jp::971cad96-f269-4d17-834e-61d62a92d69f" providerId="AD" clId="Web-{6C75EC9A-7F2C-7AA2-DBDA-5EF3D543D8F8}" dt="2020-06-14T09:13:22.383" v="1599" actId="14100"/>
          <ac:spMkLst>
            <pc:docMk/>
            <pc:sldMk cId="3178493390" sldId="296"/>
            <ac:spMk id="103" creationId="{00000000-0000-0000-0000-000000000000}"/>
          </ac:spMkLst>
        </pc:spChg>
        <pc:picChg chg="del">
          <ac:chgData name="ｷﾑ　ﾌｨﾐｮﾝ" userId="S::7796674846@utac.u-tokyo.ac.jp::971cad96-f269-4d17-834e-61d62a92d69f" providerId="AD" clId="Web-{6C75EC9A-7F2C-7AA2-DBDA-5EF3D543D8F8}" dt="2020-06-14T09:08:42.178" v="1532"/>
          <ac:picMkLst>
            <pc:docMk/>
            <pc:sldMk cId="3178493390" sldId="296"/>
            <ac:picMk id="4" creationId="{1DA9F549-B283-458F-9C90-5D27214E3148}"/>
          </ac:picMkLst>
        </pc:picChg>
      </pc:sldChg>
    </pc:docChg>
  </pc:docChgLst>
  <pc:docChgLst>
    <pc:chgData name="ｷﾑ　ﾌｨﾐｮﾝ" userId="S::7796674846@utac.u-tokyo.ac.jp::971cad96-f269-4d17-834e-61d62a92d69f" providerId="AD" clId="Web-{076C2A0A-7083-3D68-1737-9FF1A273A3A4}"/>
    <pc:docChg chg="addSld delSld modSld">
      <pc:chgData name="ｷﾑ　ﾌｨﾐｮﾝ" userId="S::7796674846@utac.u-tokyo.ac.jp::971cad96-f269-4d17-834e-61d62a92d69f" providerId="AD" clId="Web-{076C2A0A-7083-3D68-1737-9FF1A273A3A4}" dt="2020-06-16T04:30:19.060" v="1959" actId="20577"/>
      <pc:docMkLst>
        <pc:docMk/>
      </pc:docMkLst>
      <pc:sldChg chg="modSp">
        <pc:chgData name="ｷﾑ　ﾌｨﾐｮﾝ" userId="S::7796674846@utac.u-tokyo.ac.jp::971cad96-f269-4d17-834e-61d62a92d69f" providerId="AD" clId="Web-{076C2A0A-7083-3D68-1737-9FF1A273A3A4}" dt="2020-06-16T04:29:59.919" v="1957" actId="14100"/>
        <pc:sldMkLst>
          <pc:docMk/>
          <pc:sldMk cId="4090981724" sldId="287"/>
        </pc:sldMkLst>
        <pc:spChg chg="mod">
          <ac:chgData name="ｷﾑ　ﾌｨﾐｮﾝ" userId="S::7796674846@utac.u-tokyo.ac.jp::971cad96-f269-4d17-834e-61d62a92d69f" providerId="AD" clId="Web-{076C2A0A-7083-3D68-1737-9FF1A273A3A4}" dt="2020-06-16T04:29:59.919" v="1957" actId="14100"/>
          <ac:spMkLst>
            <pc:docMk/>
            <pc:sldMk cId="4090981724" sldId="287"/>
            <ac:spMk id="7" creationId="{58A35A89-36CA-496F-9F33-00CCDCEAF9C6}"/>
          </ac:spMkLst>
        </pc:spChg>
        <pc:spChg chg="mod">
          <ac:chgData name="ｷﾑ　ﾌｨﾐｮﾝ" userId="S::7796674846@utac.u-tokyo.ac.jp::971cad96-f269-4d17-834e-61d62a92d69f" providerId="AD" clId="Web-{076C2A0A-7083-3D68-1737-9FF1A273A3A4}" dt="2020-06-16T04:06:19.852" v="1695"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076C2A0A-7083-3D68-1737-9FF1A273A3A4}" dt="2020-06-16T04:07:03.774" v="1706" actId="20577"/>
        <pc:sldMkLst>
          <pc:docMk/>
          <pc:sldMk cId="895029611" sldId="292"/>
        </pc:sldMkLst>
        <pc:spChg chg="mod">
          <ac:chgData name="ｷﾑ　ﾌｨﾐｮﾝ" userId="S::7796674846@utac.u-tokyo.ac.jp::971cad96-f269-4d17-834e-61d62a92d69f" providerId="AD" clId="Web-{076C2A0A-7083-3D68-1737-9FF1A273A3A4}" dt="2020-06-16T04:07:03.774" v="1706" actId="20577"/>
          <ac:spMkLst>
            <pc:docMk/>
            <pc:sldMk cId="895029611" sldId="292"/>
            <ac:spMk id="103" creationId="{00000000-0000-0000-0000-000000000000}"/>
          </ac:spMkLst>
        </pc:spChg>
      </pc:sldChg>
      <pc:sldChg chg="addSp modSp">
        <pc:chgData name="ｷﾑ　ﾌｨﾐｮﾝ" userId="S::7796674846@utac.u-tokyo.ac.jp::971cad96-f269-4d17-834e-61d62a92d69f" providerId="AD" clId="Web-{076C2A0A-7083-3D68-1737-9FF1A273A3A4}" dt="2020-06-16T03:58:40.663" v="1651" actId="20577"/>
        <pc:sldMkLst>
          <pc:docMk/>
          <pc:sldMk cId="3178493390" sldId="296"/>
        </pc:sldMkLst>
        <pc:spChg chg="add mod">
          <ac:chgData name="ｷﾑ　ﾌｨﾐｮﾝ" userId="S::7796674846@utac.u-tokyo.ac.jp::971cad96-f269-4d17-834e-61d62a92d69f" providerId="AD" clId="Web-{076C2A0A-7083-3D68-1737-9FF1A273A3A4}" dt="2020-06-16T03:58:40.663" v="1651" actId="20577"/>
          <ac:spMkLst>
            <pc:docMk/>
            <pc:sldMk cId="3178493390" sldId="296"/>
            <ac:spMk id="4" creationId="{5869DF40-E764-448E-B272-BF8F6F31FA96}"/>
          </ac:spMkLst>
        </pc:spChg>
        <pc:spChg chg="mod">
          <ac:chgData name="ｷﾑ　ﾌｨﾐｮﾝ" userId="S::7796674846@utac.u-tokyo.ac.jp::971cad96-f269-4d17-834e-61d62a92d69f" providerId="AD" clId="Web-{076C2A0A-7083-3D68-1737-9FF1A273A3A4}" dt="2020-06-16T02:56:34.919" v="921" actId="14100"/>
          <ac:spMkLst>
            <pc:docMk/>
            <pc:sldMk cId="3178493390" sldId="296"/>
            <ac:spMk id="103" creationId="{00000000-0000-0000-0000-000000000000}"/>
          </ac:spMkLst>
        </pc:spChg>
        <pc:graphicFrameChg chg="add mod modGraphic">
          <ac:chgData name="ｷﾑ　ﾌｨﾐｮﾝ" userId="S::7796674846@utac.u-tokyo.ac.jp::971cad96-f269-4d17-834e-61d62a92d69f" providerId="AD" clId="Web-{076C2A0A-7083-3D68-1737-9FF1A273A3A4}" dt="2020-06-16T02:56:32.184" v="920" actId="1076"/>
          <ac:graphicFrameMkLst>
            <pc:docMk/>
            <pc:sldMk cId="3178493390" sldId="296"/>
            <ac:graphicFrameMk id="3" creationId="{2395801C-D715-4D7E-B137-F37E9345D779}"/>
          </ac:graphicFrameMkLst>
        </pc:graphicFrameChg>
        <pc:picChg chg="mod">
          <ac:chgData name="ｷﾑ　ﾌｨﾐｮﾝ" userId="S::7796674846@utac.u-tokyo.ac.jp::971cad96-f269-4d17-834e-61d62a92d69f" providerId="AD" clId="Web-{076C2A0A-7083-3D68-1737-9FF1A273A3A4}" dt="2020-06-16T03:58:11.819" v="1604" actId="14100"/>
          <ac:picMkLst>
            <pc:docMk/>
            <pc:sldMk cId="3178493390" sldId="296"/>
            <ac:picMk id="2" creationId="{2C15FD5C-5811-45B4-B125-4970CB505FFA}"/>
          </ac:picMkLst>
        </pc:picChg>
      </pc:sldChg>
      <pc:sldChg chg="del">
        <pc:chgData name="ｷﾑ　ﾌｨﾐｮﾝ" userId="S::7796674846@utac.u-tokyo.ac.jp::971cad96-f269-4d17-834e-61d62a92d69f" providerId="AD" clId="Web-{076C2A0A-7083-3D68-1737-9FF1A273A3A4}" dt="2020-06-16T02:52:28.574" v="894"/>
        <pc:sldMkLst>
          <pc:docMk/>
          <pc:sldMk cId="1076169807" sldId="298"/>
        </pc:sldMkLst>
      </pc:sldChg>
      <pc:sldChg chg="addSp delSp modSp">
        <pc:chgData name="ｷﾑ　ﾌｨﾐｮﾝ" userId="S::7796674846@utac.u-tokyo.ac.jp::971cad96-f269-4d17-834e-61d62a92d69f" providerId="AD" clId="Web-{076C2A0A-7083-3D68-1737-9FF1A273A3A4}" dt="2020-06-16T04:22:01.261" v="1818" actId="20577"/>
        <pc:sldMkLst>
          <pc:docMk/>
          <pc:sldMk cId="3013486870" sldId="299"/>
        </pc:sldMkLst>
        <pc:spChg chg="del">
          <ac:chgData name="ｷﾑ　ﾌｨﾐｮﾝ" userId="S::7796674846@utac.u-tokyo.ac.jp::971cad96-f269-4d17-834e-61d62a92d69f" providerId="AD" clId="Web-{076C2A0A-7083-3D68-1737-9FF1A273A3A4}" dt="2020-06-16T03:41:34.002" v="1293"/>
          <ac:spMkLst>
            <pc:docMk/>
            <pc:sldMk cId="3013486870" sldId="299"/>
            <ac:spMk id="3" creationId="{8AEB6D84-F7E0-4AE3-A622-7C63D8B77FA2}"/>
          </ac:spMkLst>
        </pc:spChg>
        <pc:spChg chg="add del mod">
          <ac:chgData name="ｷﾑ　ﾌｨﾐｮﾝ" userId="S::7796674846@utac.u-tokyo.ac.jp::971cad96-f269-4d17-834e-61d62a92d69f" providerId="AD" clId="Web-{076C2A0A-7083-3D68-1737-9FF1A273A3A4}" dt="2020-06-16T04:07:24.883" v="1710"/>
          <ac:spMkLst>
            <pc:docMk/>
            <pc:sldMk cId="3013486870" sldId="299"/>
            <ac:spMk id="4" creationId="{31935080-B117-4F29-B82F-4979A62B1E0A}"/>
          </ac:spMkLst>
        </pc:spChg>
        <pc:spChg chg="mod">
          <ac:chgData name="ｷﾑ　ﾌｨﾐｮﾝ" userId="S::7796674846@utac.u-tokyo.ac.jp::971cad96-f269-4d17-834e-61d62a92d69f" providerId="AD" clId="Web-{076C2A0A-7083-3D68-1737-9FF1A273A3A4}" dt="2020-06-16T04:22:01.261" v="1818" actId="20577"/>
          <ac:spMkLst>
            <pc:docMk/>
            <pc:sldMk cId="3013486870" sldId="299"/>
            <ac:spMk id="103" creationId="{00000000-0000-0000-0000-000000000000}"/>
          </ac:spMkLst>
        </pc:spChg>
        <pc:graphicFrameChg chg="del mod modGraphic">
          <ac:chgData name="ｷﾑ　ﾌｨﾐｮﾝ" userId="S::7796674846@utac.u-tokyo.ac.jp::971cad96-f269-4d17-834e-61d62a92d69f" providerId="AD" clId="Web-{076C2A0A-7083-3D68-1737-9FF1A273A3A4}" dt="2020-06-16T03:41:38.393" v="1296"/>
          <ac:graphicFrameMkLst>
            <pc:docMk/>
            <pc:sldMk cId="3013486870" sldId="299"/>
            <ac:graphicFrameMk id="2" creationId="{EE058A46-A369-43CA-B198-CB1BC5566012}"/>
          </ac:graphicFrameMkLst>
        </pc:graphicFrameChg>
      </pc:sldChg>
      <pc:sldChg chg="del">
        <pc:chgData name="ｷﾑ　ﾌｨﾐｮﾝ" userId="S::7796674846@utac.u-tokyo.ac.jp::971cad96-f269-4d17-834e-61d62a92d69f" providerId="AD" clId="Web-{076C2A0A-7083-3D68-1737-9FF1A273A3A4}" dt="2020-06-16T02:35:29.179" v="236"/>
        <pc:sldMkLst>
          <pc:docMk/>
          <pc:sldMk cId="1634463026" sldId="300"/>
        </pc:sldMkLst>
      </pc:sldChg>
      <pc:sldChg chg="modSp add del replId">
        <pc:chgData name="ｷﾑ　ﾌｨﾐｮﾝ" userId="S::7796674846@utac.u-tokyo.ac.jp::971cad96-f269-4d17-834e-61d62a92d69f" providerId="AD" clId="Web-{076C2A0A-7083-3D68-1737-9FF1A273A3A4}" dt="2020-06-16T04:07:16.430" v="1709"/>
        <pc:sldMkLst>
          <pc:docMk/>
          <pc:sldMk cId="1696136226" sldId="301"/>
        </pc:sldMkLst>
        <pc:spChg chg="mod">
          <ac:chgData name="ｷﾑ　ﾌｨﾐｮﾝ" userId="S::7796674846@utac.u-tokyo.ac.jp::971cad96-f269-4d17-834e-61d62a92d69f" providerId="AD" clId="Web-{076C2A0A-7083-3D68-1737-9FF1A273A3A4}" dt="2020-06-16T02:35:23.476" v="235" actId="20577"/>
          <ac:spMkLst>
            <pc:docMk/>
            <pc:sldMk cId="1696136226" sldId="301"/>
            <ac:spMk id="103" creationId="{00000000-0000-0000-0000-000000000000}"/>
          </ac:spMkLst>
        </pc:spChg>
      </pc:sldChg>
      <pc:sldChg chg="addSp delSp modSp add replId">
        <pc:chgData name="ｷﾑ　ﾌｨﾐｮﾝ" userId="S::7796674846@utac.u-tokyo.ac.jp::971cad96-f269-4d17-834e-61d62a92d69f" providerId="AD" clId="Web-{076C2A0A-7083-3D68-1737-9FF1A273A3A4}" dt="2020-06-16T03:59:22.616" v="1664" actId="20577"/>
        <pc:sldMkLst>
          <pc:docMk/>
          <pc:sldMk cId="385408198" sldId="302"/>
        </pc:sldMkLst>
        <pc:spChg chg="add mod">
          <ac:chgData name="ｷﾑ　ﾌｨﾐｮﾝ" userId="S::7796674846@utac.u-tokyo.ac.jp::971cad96-f269-4d17-834e-61d62a92d69f" providerId="AD" clId="Web-{076C2A0A-7083-3D68-1737-9FF1A273A3A4}" dt="2020-06-16T03:59:01.975" v="1660" actId="20577"/>
          <ac:spMkLst>
            <pc:docMk/>
            <pc:sldMk cId="385408198" sldId="302"/>
            <ac:spMk id="3" creationId="{A3A533AA-40FD-43D5-A4AA-602391D254AE}"/>
          </ac:spMkLst>
        </pc:spChg>
        <pc:spChg chg="mod">
          <ac:chgData name="ｷﾑ　ﾌｨﾐｮﾝ" userId="S::7796674846@utac.u-tokyo.ac.jp::971cad96-f269-4d17-834e-61d62a92d69f" providerId="AD" clId="Web-{076C2A0A-7083-3D68-1737-9FF1A273A3A4}" dt="2020-06-16T03:59:22.616" v="1664" actId="20577"/>
          <ac:spMkLst>
            <pc:docMk/>
            <pc:sldMk cId="385408198" sldId="302"/>
            <ac:spMk id="103" creationId="{00000000-0000-0000-0000-000000000000}"/>
          </ac:spMkLst>
        </pc:spChg>
        <pc:graphicFrameChg chg="add mod modGraphic">
          <ac:chgData name="ｷﾑ　ﾌｨﾐｮﾝ" userId="S::7796674846@utac.u-tokyo.ac.jp::971cad96-f269-4d17-834e-61d62a92d69f" providerId="AD" clId="Web-{076C2A0A-7083-3D68-1737-9FF1A273A3A4}" dt="2020-06-16T03:55:31.302" v="1480" actId="1076"/>
          <ac:graphicFrameMkLst>
            <pc:docMk/>
            <pc:sldMk cId="385408198" sldId="302"/>
            <ac:graphicFrameMk id="2" creationId="{74D5B341-A7E8-4A4D-983B-22C62CCE55A3}"/>
          </ac:graphicFrameMkLst>
        </pc:graphicFrameChg>
        <pc:graphicFrameChg chg="del">
          <ac:chgData name="ｷﾑ　ﾌｨﾐｮﾝ" userId="S::7796674846@utac.u-tokyo.ac.jp::971cad96-f269-4d17-834e-61d62a92d69f" providerId="AD" clId="Web-{076C2A0A-7083-3D68-1737-9FF1A273A3A4}" dt="2020-06-16T02:56:08.481" v="918"/>
          <ac:graphicFrameMkLst>
            <pc:docMk/>
            <pc:sldMk cId="385408198" sldId="302"/>
            <ac:graphicFrameMk id="3" creationId="{2395801C-D715-4D7E-B137-F37E9345D779}"/>
          </ac:graphicFrameMkLst>
        </pc:graphicFrameChg>
        <pc:picChg chg="del">
          <ac:chgData name="ｷﾑ　ﾌｨﾐｮﾝ" userId="S::7796674846@utac.u-tokyo.ac.jp::971cad96-f269-4d17-834e-61d62a92d69f" providerId="AD" clId="Web-{076C2A0A-7083-3D68-1737-9FF1A273A3A4}" dt="2020-06-16T02:56:07.825" v="917"/>
          <ac:picMkLst>
            <pc:docMk/>
            <pc:sldMk cId="385408198" sldId="302"/>
            <ac:picMk id="2" creationId="{2C15FD5C-5811-45B4-B125-4970CB505FFA}"/>
          </ac:picMkLst>
        </pc:picChg>
      </pc:sldChg>
      <pc:sldChg chg="add del replId">
        <pc:chgData name="ｷﾑ　ﾌｨﾐｮﾝ" userId="S::7796674846@utac.u-tokyo.ac.jp::971cad96-f269-4d17-834e-61d62a92d69f" providerId="AD" clId="Web-{076C2A0A-7083-3D68-1737-9FF1A273A3A4}" dt="2020-06-16T02:53:04.746" v="899"/>
        <pc:sldMkLst>
          <pc:docMk/>
          <pc:sldMk cId="3294191101" sldId="302"/>
        </pc:sldMkLst>
      </pc:sldChg>
      <pc:sldChg chg="modSp add del replId">
        <pc:chgData name="ｷﾑ　ﾌｨﾐｮﾝ" userId="S::7796674846@utac.u-tokyo.ac.jp::971cad96-f269-4d17-834e-61d62a92d69f" providerId="AD" clId="Web-{076C2A0A-7083-3D68-1737-9FF1A273A3A4}" dt="2020-06-16T02:52:25.136" v="893"/>
        <pc:sldMkLst>
          <pc:docMk/>
          <pc:sldMk cId="4158403108" sldId="302"/>
        </pc:sldMkLst>
        <pc:spChg chg="mod">
          <ac:chgData name="ｷﾑ　ﾌｨﾐｮﾝ" userId="S::7796674846@utac.u-tokyo.ac.jp::971cad96-f269-4d17-834e-61d62a92d69f" providerId="AD" clId="Web-{076C2A0A-7083-3D68-1737-9FF1A273A3A4}" dt="2020-06-16T02:36:11.914" v="244" actId="20577"/>
          <ac:spMkLst>
            <pc:docMk/>
            <pc:sldMk cId="4158403108" sldId="302"/>
            <ac:spMk id="103" creationId="{00000000-0000-0000-0000-000000000000}"/>
          </ac:spMkLst>
        </pc:spChg>
      </pc:sldChg>
      <pc:sldChg chg="modSp add replId">
        <pc:chgData name="ｷﾑ　ﾌｨﾐｮﾝ" userId="S::7796674846@utac.u-tokyo.ac.jp::971cad96-f269-4d17-834e-61d62a92d69f" providerId="AD" clId="Web-{076C2A0A-7083-3D68-1737-9FF1A273A3A4}" dt="2020-06-16T04:30:19.060" v="1959" actId="20577"/>
        <pc:sldMkLst>
          <pc:docMk/>
          <pc:sldMk cId="711666684" sldId="303"/>
        </pc:sldMkLst>
        <pc:spChg chg="mod">
          <ac:chgData name="ｷﾑ　ﾌｨﾐｮﾝ" userId="S::7796674846@utac.u-tokyo.ac.jp::971cad96-f269-4d17-834e-61d62a92d69f" providerId="AD" clId="Web-{076C2A0A-7083-3D68-1737-9FF1A273A3A4}" dt="2020-06-16T04:29:50.982" v="1956" actId="1076"/>
          <ac:spMkLst>
            <pc:docMk/>
            <pc:sldMk cId="711666684" sldId="303"/>
            <ac:spMk id="3" creationId="{8AEB6D84-F7E0-4AE3-A622-7C63D8B77FA2}"/>
          </ac:spMkLst>
        </pc:spChg>
        <pc:spChg chg="mod">
          <ac:chgData name="ｷﾑ　ﾌｨﾐｮﾝ" userId="S::7796674846@utac.u-tokyo.ac.jp::971cad96-f269-4d17-834e-61d62a92d69f" providerId="AD" clId="Web-{076C2A0A-7083-3D68-1737-9FF1A273A3A4}" dt="2020-06-16T04:30:19.060" v="1959" actId="20577"/>
          <ac:spMkLst>
            <pc:docMk/>
            <pc:sldMk cId="711666684" sldId="303"/>
            <ac:spMk id="103" creationId="{00000000-0000-0000-0000-000000000000}"/>
          </ac:spMkLst>
        </pc:spChg>
        <pc:graphicFrameChg chg="mod modGraphic">
          <ac:chgData name="ｷﾑ　ﾌｨﾐｮﾝ" userId="S::7796674846@utac.u-tokyo.ac.jp::971cad96-f269-4d17-834e-61d62a92d69f" providerId="AD" clId="Web-{076C2A0A-7083-3D68-1737-9FF1A273A3A4}" dt="2020-06-16T04:29:47.560" v="1955"/>
          <ac:graphicFrameMkLst>
            <pc:docMk/>
            <pc:sldMk cId="711666684" sldId="303"/>
            <ac:graphicFrameMk id="2" creationId="{EE058A46-A369-43CA-B198-CB1BC5566012}"/>
          </ac:graphicFrameMkLst>
        </pc:graphicFrameChg>
      </pc:sldChg>
      <pc:sldChg chg="modSp add replId">
        <pc:chgData name="ｷﾑ　ﾌｨﾐｮﾝ" userId="S::7796674846@utac.u-tokyo.ac.jp::971cad96-f269-4d17-834e-61d62a92d69f" providerId="AD" clId="Web-{076C2A0A-7083-3D68-1737-9FF1A273A3A4}" dt="2020-06-16T04:07:14.274" v="1708" actId="20577"/>
        <pc:sldMkLst>
          <pc:docMk/>
          <pc:sldMk cId="3656214172" sldId="304"/>
        </pc:sldMkLst>
        <pc:spChg chg="mod">
          <ac:chgData name="ｷﾑ　ﾌｨﾐｮﾝ" userId="S::7796674846@utac.u-tokyo.ac.jp::971cad96-f269-4d17-834e-61d62a92d69f" providerId="AD" clId="Web-{076C2A0A-7083-3D68-1737-9FF1A273A3A4}" dt="2020-06-16T04:07:14.274" v="1708" actId="20577"/>
          <ac:spMkLst>
            <pc:docMk/>
            <pc:sldMk cId="3656214172" sldId="304"/>
            <ac:spMk id="103" creationId="{00000000-0000-0000-0000-000000000000}"/>
          </ac:spMkLst>
        </pc:spChg>
      </pc:sldChg>
    </pc:docChg>
  </pc:docChgLst>
  <pc:docChgLst>
    <pc:chgData name="ｷﾑ　ﾌｨﾐｮﾝ" userId="S::7796674846@utac.u-tokyo.ac.jp::971cad96-f269-4d17-834e-61d62a92d69f" providerId="AD" clId="Web-{2B633CDC-EAD4-5D73-FF89-3EE4977DCBE6}"/>
    <pc:docChg chg="addSld modSld">
      <pc:chgData name="ｷﾑ　ﾌｨﾐｮﾝ" userId="S::7796674846@utac.u-tokyo.ac.jp::971cad96-f269-4d17-834e-61d62a92d69f" providerId="AD" clId="Web-{2B633CDC-EAD4-5D73-FF89-3EE4977DCBE6}" dt="2020-06-14T02:06:42.309" v="24" actId="14100"/>
      <pc:docMkLst>
        <pc:docMk/>
      </pc:docMkLst>
      <pc:sldChg chg="addSp delSp modSp add replId">
        <pc:chgData name="ｷﾑ　ﾌｨﾐｮﾝ" userId="S::7796674846@utac.u-tokyo.ac.jp::971cad96-f269-4d17-834e-61d62a92d69f" providerId="AD" clId="Web-{2B633CDC-EAD4-5D73-FF89-3EE4977DCBE6}" dt="2020-06-14T02:06:42.309" v="24" actId="14100"/>
        <pc:sldMkLst>
          <pc:docMk/>
          <pc:sldMk cId="895029611" sldId="292"/>
        </pc:sldMkLst>
        <pc:spChg chg="add mod">
          <ac:chgData name="ｷﾑ　ﾌｨﾐｮﾝ" userId="S::7796674846@utac.u-tokyo.ac.jp::971cad96-f269-4d17-834e-61d62a92d69f" providerId="AD" clId="Web-{2B633CDC-EAD4-5D73-FF89-3EE4977DCBE6}" dt="2020-06-14T02:06:42.309" v="24" actId="14100"/>
          <ac:spMkLst>
            <pc:docMk/>
            <pc:sldMk cId="895029611" sldId="292"/>
            <ac:spMk id="5" creationId="{5F1C835A-A650-4288-BC57-E37CD5FF9A2D}"/>
          </ac:spMkLst>
        </pc:spChg>
        <pc:spChg chg="mod">
          <ac:chgData name="ｷﾑ　ﾌｨﾐｮﾝ" userId="S::7796674846@utac.u-tokyo.ac.jp::971cad96-f269-4d17-834e-61d62a92d69f" providerId="AD" clId="Web-{2B633CDC-EAD4-5D73-FF89-3EE4977DCBE6}" dt="2020-06-14T01:47:31.159" v="23" actId="20577"/>
          <ac:spMkLst>
            <pc:docMk/>
            <pc:sldMk cId="895029611" sldId="292"/>
            <ac:spMk id="103" creationId="{00000000-0000-0000-0000-000000000000}"/>
          </ac:spMkLst>
        </pc:spChg>
        <pc:grpChg chg="del">
          <ac:chgData name="ｷﾑ　ﾌｨﾐｮﾝ" userId="S::7796674846@utac.u-tokyo.ac.jp::971cad96-f269-4d17-834e-61d62a92d69f" providerId="AD" clId="Web-{2B633CDC-EAD4-5D73-FF89-3EE4977DCBE6}" dt="2020-06-14T01:46:13.035" v="1"/>
          <ac:grpSpMkLst>
            <pc:docMk/>
            <pc:sldMk cId="895029611" sldId="292"/>
            <ac:grpSpMk id="4" creationId="{33C56DED-533B-4783-89C4-B108D18D4389}"/>
          </ac:grpSpMkLst>
        </pc:grpChg>
      </pc:sldChg>
    </pc:docChg>
  </pc:docChgLst>
  <pc:docChgLst>
    <pc:chgData name="ｷﾑ　ﾌｨﾐｮﾝ" userId="S::7796674846@utac.u-tokyo.ac.jp::971cad96-f269-4d17-834e-61d62a92d69f" providerId="AD" clId="Web-{3CA1CD2F-027B-4CCA-EA30-9D7E56D24D5E}"/>
    <pc:docChg chg="modSld">
      <pc:chgData name="ｷﾑ　ﾌｨﾐｮﾝ" userId="S::7796674846@utac.u-tokyo.ac.jp::971cad96-f269-4d17-834e-61d62a92d69f" providerId="AD" clId="Web-{3CA1CD2F-027B-4CCA-EA30-9D7E56D24D5E}" dt="2020-06-14T13:37:31.710" v="248" actId="20577"/>
      <pc:docMkLst>
        <pc:docMk/>
      </pc:docMkLst>
      <pc:sldChg chg="modSp">
        <pc:chgData name="ｷﾑ　ﾌｨﾐｮﾝ" userId="S::7796674846@utac.u-tokyo.ac.jp::971cad96-f269-4d17-834e-61d62a92d69f" providerId="AD" clId="Web-{3CA1CD2F-027B-4CCA-EA30-9D7E56D24D5E}" dt="2020-06-14T13:22:02.685" v="21" actId="20577"/>
        <pc:sldMkLst>
          <pc:docMk/>
          <pc:sldMk cId="0" sldId="259"/>
        </pc:sldMkLst>
        <pc:spChg chg="mod">
          <ac:chgData name="ｷﾑ　ﾌｨﾐｮﾝ" userId="S::7796674846@utac.u-tokyo.ac.jp::971cad96-f269-4d17-834e-61d62a92d69f" providerId="AD" clId="Web-{3CA1CD2F-027B-4CCA-EA30-9D7E56D24D5E}" dt="2020-06-14T13:22:02.685" v="21" actId="20577"/>
          <ac:spMkLst>
            <pc:docMk/>
            <pc:sldMk cId="0" sldId="259"/>
            <ac:spMk id="3" creationId="{DF98F5CB-D1DC-4BB9-8FC9-CDEF9B81837F}"/>
          </ac:spMkLst>
        </pc:spChg>
      </pc:sldChg>
      <pc:sldChg chg="modSp">
        <pc:chgData name="ｷﾑ　ﾌｨﾐｮﾝ" userId="S::7796674846@utac.u-tokyo.ac.jp::971cad96-f269-4d17-834e-61d62a92d69f" providerId="AD" clId="Web-{3CA1CD2F-027B-4CCA-EA30-9D7E56D24D5E}" dt="2020-06-14T13:33:45.430" v="222" actId="20577"/>
        <pc:sldMkLst>
          <pc:docMk/>
          <pc:sldMk cId="4090981724" sldId="287"/>
        </pc:sldMkLst>
        <pc:spChg chg="mod">
          <ac:chgData name="ｷﾑ　ﾌｨﾐｮﾝ" userId="S::7796674846@utac.u-tokyo.ac.jp::971cad96-f269-4d17-834e-61d62a92d69f" providerId="AD" clId="Web-{3CA1CD2F-027B-4CCA-EA30-9D7E56D24D5E}" dt="2020-06-14T13:33:45.430" v="222" actId="20577"/>
          <ac:spMkLst>
            <pc:docMk/>
            <pc:sldMk cId="4090981724" sldId="287"/>
            <ac:spMk id="100" creationId="{00000000-0000-0000-0000-000000000000}"/>
          </ac:spMkLst>
        </pc:spChg>
      </pc:sldChg>
      <pc:sldChg chg="modSp">
        <pc:chgData name="ｷﾑ　ﾌｨﾐｮﾝ" userId="S::7796674846@utac.u-tokyo.ac.jp::971cad96-f269-4d17-834e-61d62a92d69f" providerId="AD" clId="Web-{3CA1CD2F-027B-4CCA-EA30-9D7E56D24D5E}" dt="2020-06-14T13:25:08.587" v="61" actId="20577"/>
        <pc:sldMkLst>
          <pc:docMk/>
          <pc:sldMk cId="2629994214" sldId="289"/>
        </pc:sldMkLst>
        <pc:spChg chg="mod">
          <ac:chgData name="ｷﾑ　ﾌｨﾐｮﾝ" userId="S::7796674846@utac.u-tokyo.ac.jp::971cad96-f269-4d17-834e-61d62a92d69f" providerId="AD" clId="Web-{3CA1CD2F-027B-4CCA-EA30-9D7E56D24D5E}" dt="2020-06-14T13:25:08.587" v="61" actId="20577"/>
          <ac:spMkLst>
            <pc:docMk/>
            <pc:sldMk cId="2629994214" sldId="289"/>
            <ac:spMk id="93" creationId="{00000000-0000-0000-0000-000000000000}"/>
          </ac:spMkLst>
        </pc:spChg>
      </pc:sldChg>
      <pc:sldChg chg="modSp">
        <pc:chgData name="ｷﾑ　ﾌｨﾐｮﾝ" userId="S::7796674846@utac.u-tokyo.ac.jp::971cad96-f269-4d17-834e-61d62a92d69f" providerId="AD" clId="Web-{3CA1CD2F-027B-4CCA-EA30-9D7E56D24D5E}" dt="2020-06-14T13:30:45.404" v="155" actId="20577"/>
        <pc:sldMkLst>
          <pc:docMk/>
          <pc:sldMk cId="1700744827" sldId="291"/>
        </pc:sldMkLst>
        <pc:spChg chg="mod">
          <ac:chgData name="ｷﾑ　ﾌｨﾐｮﾝ" userId="S::7796674846@utac.u-tokyo.ac.jp::971cad96-f269-4d17-834e-61d62a92d69f" providerId="AD" clId="Web-{3CA1CD2F-027B-4CCA-EA30-9D7E56D24D5E}" dt="2020-06-14T13:30:45.404" v="155" actId="20577"/>
          <ac:spMkLst>
            <pc:docMk/>
            <pc:sldMk cId="1700744827" sldId="291"/>
            <ac:spMk id="93" creationId="{00000000-0000-0000-0000-000000000000}"/>
          </ac:spMkLst>
        </pc:spChg>
      </pc:sldChg>
      <pc:sldChg chg="modSp">
        <pc:chgData name="ｷﾑ　ﾌｨﾐｮﾝ" userId="S::7796674846@utac.u-tokyo.ac.jp::971cad96-f269-4d17-834e-61d62a92d69f" providerId="AD" clId="Web-{3CA1CD2F-027B-4CCA-EA30-9D7E56D24D5E}" dt="2020-06-14T13:37:31.710" v="248" actId="20577"/>
        <pc:sldMkLst>
          <pc:docMk/>
          <pc:sldMk cId="2087470590" sldId="295"/>
        </pc:sldMkLst>
        <pc:spChg chg="mod">
          <ac:chgData name="ｷﾑ　ﾌｨﾐｮﾝ" userId="S::7796674846@utac.u-tokyo.ac.jp::971cad96-f269-4d17-834e-61d62a92d69f" providerId="AD" clId="Web-{3CA1CD2F-027B-4CCA-EA30-9D7E56D24D5E}" dt="2020-06-14T13:37:31.710" v="248" actId="20577"/>
          <ac:spMkLst>
            <pc:docMk/>
            <pc:sldMk cId="2087470590" sldId="295"/>
            <ac:spMk id="103" creationId="{00000000-0000-0000-0000-000000000000}"/>
          </ac:spMkLst>
        </pc:spChg>
      </pc:sldChg>
      <pc:sldChg chg="modSp">
        <pc:chgData name="ｷﾑ　ﾌｨﾐｮﾝ" userId="S::7796674846@utac.u-tokyo.ac.jp::971cad96-f269-4d17-834e-61d62a92d69f" providerId="AD" clId="Web-{3CA1CD2F-027B-4CCA-EA30-9D7E56D24D5E}" dt="2020-06-14T13:36:37.894" v="238" actId="20577"/>
        <pc:sldMkLst>
          <pc:docMk/>
          <pc:sldMk cId="3178493390" sldId="296"/>
        </pc:sldMkLst>
        <pc:spChg chg="mod">
          <ac:chgData name="ｷﾑ　ﾌｨﾐｮﾝ" userId="S::7796674846@utac.u-tokyo.ac.jp::971cad96-f269-4d17-834e-61d62a92d69f" providerId="AD" clId="Web-{3CA1CD2F-027B-4CCA-EA30-9D7E56D24D5E}" dt="2020-06-14T13:36:37.894" v="238" actId="20577"/>
          <ac:spMkLst>
            <pc:docMk/>
            <pc:sldMk cId="3178493390" sldId="296"/>
            <ac:spMk id="103" creationId="{00000000-0000-0000-0000-000000000000}"/>
          </ac:spMkLst>
        </pc:spChg>
      </pc:sldChg>
    </pc:docChg>
  </pc:docChgLst>
  <pc:docChgLst>
    <pc:chgData name="ｷﾑ　ﾌｨﾐｮﾝ" userId="S::7796674846@utac.u-tokyo.ac.jp::971cad96-f269-4d17-834e-61d62a92d69f" providerId="AD" clId="Web-{645A9155-A349-252D-F700-B0DCA25688A8}"/>
    <pc:docChg chg="delSld modSld">
      <pc:chgData name="ｷﾑ　ﾌｨﾐｮﾝ" userId="S::7796674846@utac.u-tokyo.ac.jp::971cad96-f269-4d17-834e-61d62a92d69f" providerId="AD" clId="Web-{645A9155-A349-252D-F700-B0DCA25688A8}" dt="2020-06-07T15:27:23.394" v="415" actId="20577"/>
      <pc:docMkLst>
        <pc:docMk/>
      </pc:docMkLst>
      <pc:sldChg chg="modSp">
        <pc:chgData name="ｷﾑ　ﾌｨﾐｮﾝ" userId="S::7796674846@utac.u-tokyo.ac.jp::971cad96-f269-4d17-834e-61d62a92d69f" providerId="AD" clId="Web-{645A9155-A349-252D-F700-B0DCA25688A8}" dt="2020-06-07T15:09:31.078" v="341" actId="20577"/>
        <pc:sldMkLst>
          <pc:docMk/>
          <pc:sldMk cId="0" sldId="256"/>
        </pc:sldMkLst>
        <pc:spChg chg="mod">
          <ac:chgData name="ｷﾑ　ﾌｨﾐｮﾝ" userId="S::7796674846@utac.u-tokyo.ac.jp::971cad96-f269-4d17-834e-61d62a92d69f" providerId="AD" clId="Web-{645A9155-A349-252D-F700-B0DCA25688A8}" dt="2020-06-07T15:09:31.078" v="341" actId="20577"/>
          <ac:spMkLst>
            <pc:docMk/>
            <pc:sldMk cId="0" sldId="256"/>
            <ac:spMk id="83" creationId="{00000000-0000-0000-0000-000000000000}"/>
          </ac:spMkLst>
        </pc:spChg>
      </pc:sldChg>
      <pc:sldChg chg="addSp delSp modSp">
        <pc:chgData name="ｷﾑ　ﾌｨﾐｮﾝ" userId="S::7796674846@utac.u-tokyo.ac.jp::971cad96-f269-4d17-834e-61d62a92d69f" providerId="AD" clId="Web-{645A9155-A349-252D-F700-B0DCA25688A8}" dt="2020-06-07T15:27:19.160" v="413" actId="20577"/>
        <pc:sldMkLst>
          <pc:docMk/>
          <pc:sldMk cId="0" sldId="259"/>
        </pc:sldMkLst>
        <pc:spChg chg="add del mod">
          <ac:chgData name="ｷﾑ　ﾌｨﾐｮﾝ" userId="S::7796674846@utac.u-tokyo.ac.jp::971cad96-f269-4d17-834e-61d62a92d69f" providerId="AD" clId="Web-{645A9155-A349-252D-F700-B0DCA25688A8}" dt="2020-06-07T14:14:58.310" v="3"/>
          <ac:spMkLst>
            <pc:docMk/>
            <pc:sldMk cId="0" sldId="259"/>
            <ac:spMk id="2" creationId="{1AB2E3B7-0CED-43C7-8BDC-AAB3682A6A49}"/>
          </ac:spMkLst>
        </pc:spChg>
        <pc:spChg chg="add mod">
          <ac:chgData name="ｷﾑ　ﾌｨﾐｮﾝ" userId="S::7796674846@utac.u-tokyo.ac.jp::971cad96-f269-4d17-834e-61d62a92d69f" providerId="AD" clId="Web-{645A9155-A349-252D-F700-B0DCA25688A8}" dt="2020-06-07T15:27:19.160" v="413" actId="20577"/>
          <ac:spMkLst>
            <pc:docMk/>
            <pc:sldMk cId="0" sldId="259"/>
            <ac:spMk id="3" creationId="{DF98F5CB-D1DC-4BB9-8FC9-CDEF9B81837F}"/>
          </ac:spMkLst>
        </pc:spChg>
        <pc:spChg chg="add del mod">
          <ac:chgData name="ｷﾑ　ﾌｨﾐｮﾝ" userId="S::7796674846@utac.u-tokyo.ac.jp::971cad96-f269-4d17-834e-61d62a92d69f" providerId="AD" clId="Web-{645A9155-A349-252D-F700-B0DCA25688A8}" dt="2020-06-07T14:15:12.341" v="9"/>
          <ac:spMkLst>
            <pc:docMk/>
            <pc:sldMk cId="0" sldId="259"/>
            <ac:spMk id="4" creationId="{2B3905E5-0FA6-4FDA-861D-9002E16A912A}"/>
          </ac:spMkLst>
        </pc:spChg>
        <pc:spChg chg="add mod">
          <ac:chgData name="ｷﾑ　ﾌｨﾐｮﾝ" userId="S::7796674846@utac.u-tokyo.ac.jp::971cad96-f269-4d17-834e-61d62a92d69f" providerId="AD" clId="Web-{645A9155-A349-252D-F700-B0DCA25688A8}" dt="2020-06-07T15:07:37.548" v="300" actId="1076"/>
          <ac:spMkLst>
            <pc:docMk/>
            <pc:sldMk cId="0" sldId="259"/>
            <ac:spMk id="9" creationId="{A2079D02-221E-42BD-93FE-322C6E370FA7}"/>
          </ac:spMkLst>
        </pc:spChg>
        <pc:spChg chg="mod">
          <ac:chgData name="ｷﾑ　ﾌｨﾐｮﾝ" userId="S::7796674846@utac.u-tokyo.ac.jp::971cad96-f269-4d17-834e-61d62a92d69f" providerId="AD" clId="Web-{645A9155-A349-252D-F700-B0DCA25688A8}" dt="2020-06-07T15:05:01.013" v="255" actId="20577"/>
          <ac:spMkLst>
            <pc:docMk/>
            <pc:sldMk cId="0" sldId="259"/>
            <ac:spMk id="93" creationId="{00000000-0000-0000-0000-000000000000}"/>
          </ac:spMkLst>
        </pc:spChg>
        <pc:picChg chg="add mod">
          <ac:chgData name="ｷﾑ　ﾌｨﾐｮﾝ" userId="S::7796674846@utac.u-tokyo.ac.jp::971cad96-f269-4d17-834e-61d62a92d69f" providerId="AD" clId="Web-{645A9155-A349-252D-F700-B0DCA25688A8}" dt="2020-06-07T14:19:08.449" v="46" actId="1076"/>
          <ac:picMkLst>
            <pc:docMk/>
            <pc:sldMk cId="0" sldId="259"/>
            <ac:picMk id="5" creationId="{C55901A7-B607-47D2-ABA0-1C4785B0DD95}"/>
          </ac:picMkLst>
        </pc:picChg>
      </pc:sldChg>
      <pc:sldChg chg="del">
        <pc:chgData name="ｷﾑ　ﾌｨﾐｮﾝ" userId="S::7796674846@utac.u-tokyo.ac.jp::971cad96-f269-4d17-834e-61d62a92d69f" providerId="AD" clId="Web-{645A9155-A349-252D-F700-B0DCA25688A8}" dt="2020-06-07T13:58:41.268" v="0"/>
        <pc:sldMkLst>
          <pc:docMk/>
          <pc:sldMk cId="0" sldId="260"/>
        </pc:sldMkLst>
      </pc:sldChg>
      <pc:sldChg chg="modSp">
        <pc:chgData name="ｷﾑ　ﾌｨﾐｮﾝ" userId="S::7796674846@utac.u-tokyo.ac.jp::971cad96-f269-4d17-834e-61d62a92d69f" providerId="AD" clId="Web-{645A9155-A349-252D-F700-B0DCA25688A8}" dt="2020-06-07T15:11:13.077" v="381" actId="20577"/>
        <pc:sldMkLst>
          <pc:docMk/>
          <pc:sldMk cId="0" sldId="261"/>
        </pc:sldMkLst>
        <pc:spChg chg="mod">
          <ac:chgData name="ｷﾑ　ﾌｨﾐｮﾝ" userId="S::7796674846@utac.u-tokyo.ac.jp::971cad96-f269-4d17-834e-61d62a92d69f" providerId="AD" clId="Web-{645A9155-A349-252D-F700-B0DCA25688A8}" dt="2020-06-07T15:11:13.077" v="381" actId="20577"/>
          <ac:spMkLst>
            <pc:docMk/>
            <pc:sldMk cId="0" sldId="261"/>
            <ac:spMk id="100" creationId="{00000000-0000-0000-0000-000000000000}"/>
          </ac:spMkLst>
        </pc:spChg>
      </pc:sldChg>
      <pc:sldChg chg="modSp">
        <pc:chgData name="ｷﾑ　ﾌｨﾐｮﾝ" userId="S::7796674846@utac.u-tokyo.ac.jp::971cad96-f269-4d17-834e-61d62a92d69f" providerId="AD" clId="Web-{645A9155-A349-252D-F700-B0DCA25688A8}" dt="2020-06-07T15:11:21.999" v="382" actId="20577"/>
        <pc:sldMkLst>
          <pc:docMk/>
          <pc:sldMk cId="0" sldId="262"/>
        </pc:sldMkLst>
        <pc:spChg chg="mod">
          <ac:chgData name="ｷﾑ　ﾌｨﾐｮﾝ" userId="S::7796674846@utac.u-tokyo.ac.jp::971cad96-f269-4d17-834e-61d62a92d69f" providerId="AD" clId="Web-{645A9155-A349-252D-F700-B0DCA25688A8}" dt="2020-06-07T15:11:21.999" v="382" actId="20577"/>
          <ac:spMkLst>
            <pc:docMk/>
            <pc:sldMk cId="0" sldId="262"/>
            <ac:spMk id="103" creationId="{00000000-0000-0000-0000-000000000000}"/>
          </ac:spMkLst>
        </pc:spChg>
      </pc:sldChg>
      <pc:sldChg chg="addSp delSp modSp">
        <pc:chgData name="ｷﾑ　ﾌｨﾐｮﾝ" userId="S::7796674846@utac.u-tokyo.ac.jp::971cad96-f269-4d17-834e-61d62a92d69f" providerId="AD" clId="Web-{645A9155-A349-252D-F700-B0DCA25688A8}" dt="2020-06-07T15:10:10.156" v="355" actId="20577"/>
        <pc:sldMkLst>
          <pc:docMk/>
          <pc:sldMk cId="2054188181" sldId="285"/>
        </pc:sldMkLst>
        <pc:spChg chg="add del">
          <ac:chgData name="ｷﾑ　ﾌｨﾐｮﾝ" userId="S::7796674846@utac.u-tokyo.ac.jp::971cad96-f269-4d17-834e-61d62a92d69f" providerId="AD" clId="Web-{645A9155-A349-252D-F700-B0DCA25688A8}" dt="2020-06-07T15:09:47.906" v="343"/>
          <ac:spMkLst>
            <pc:docMk/>
            <pc:sldMk cId="2054188181" sldId="285"/>
            <ac:spMk id="2" creationId="{B6822F50-85A7-465D-9DE7-A336E427A7C4}"/>
          </ac:spMkLst>
        </pc:spChg>
        <pc:spChg chg="add del">
          <ac:chgData name="ｷﾑ　ﾌｨﾐｮﾝ" userId="S::7796674846@utac.u-tokyo.ac.jp::971cad96-f269-4d17-834e-61d62a92d69f" providerId="AD" clId="Web-{645A9155-A349-252D-F700-B0DCA25688A8}" dt="2020-06-07T15:09:52.594" v="347"/>
          <ac:spMkLst>
            <pc:docMk/>
            <pc:sldMk cId="2054188181" sldId="285"/>
            <ac:spMk id="3" creationId="{A5FB4E19-44C3-4605-B184-327F8C13C7A4}"/>
          </ac:spMkLst>
        </pc:spChg>
        <pc:spChg chg="mod">
          <ac:chgData name="ｷﾑ　ﾌｨﾐｮﾝ" userId="S::7796674846@utac.u-tokyo.ac.jp::971cad96-f269-4d17-834e-61d62a92d69f" providerId="AD" clId="Web-{645A9155-A349-252D-F700-B0DCA25688A8}" dt="2020-06-07T15:10:10.156" v="355" actId="20577"/>
          <ac:spMkLst>
            <pc:docMk/>
            <pc:sldMk cId="2054188181" sldId="285"/>
            <ac:spMk id="93" creationId="{00000000-0000-0000-0000-000000000000}"/>
          </ac:spMkLst>
        </pc:spChg>
      </pc:sldChg>
    </pc:docChg>
  </pc:docChgLst>
  <pc:docChgLst>
    <pc:chgData name="ｷﾑ　ﾌｨﾐｮﾝ" userId="S::7796674846@utac.u-tokyo.ac.jp::971cad96-f269-4d17-834e-61d62a92d69f" providerId="AD" clId="Web-{9CCC87CC-C846-E83B-236B-519F76BD189A}"/>
    <pc:docChg chg="addSld modSld sldOrd">
      <pc:chgData name="ｷﾑ　ﾌｨﾐｮﾝ" userId="S::7796674846@utac.u-tokyo.ac.jp::971cad96-f269-4d17-834e-61d62a92d69f" providerId="AD" clId="Web-{9CCC87CC-C846-E83B-236B-519F76BD189A}" dt="2020-06-11T14:23:05.326" v="353"/>
      <pc:docMkLst>
        <pc:docMk/>
      </pc:docMkLst>
      <pc:sldChg chg="modSp">
        <pc:chgData name="ｷﾑ　ﾌｨﾐｮﾝ" userId="S::7796674846@utac.u-tokyo.ac.jp::971cad96-f269-4d17-834e-61d62a92d69f" providerId="AD" clId="Web-{9CCC87CC-C846-E83B-236B-519F76BD189A}" dt="2020-06-11T14:09:48.756" v="28" actId="20577"/>
        <pc:sldMkLst>
          <pc:docMk/>
          <pc:sldMk cId="0" sldId="256"/>
        </pc:sldMkLst>
        <pc:spChg chg="mod">
          <ac:chgData name="ｷﾑ　ﾌｨﾐｮﾝ" userId="S::7796674846@utac.u-tokyo.ac.jp::971cad96-f269-4d17-834e-61d62a92d69f" providerId="AD" clId="Web-{9CCC87CC-C846-E83B-236B-519F76BD189A}" dt="2020-06-11T14:09:48.756" v="28" actId="20577"/>
          <ac:spMkLst>
            <pc:docMk/>
            <pc:sldMk cId="0" sldId="256"/>
            <ac:spMk id="83" creationId="{00000000-0000-0000-0000-000000000000}"/>
          </ac:spMkLst>
        </pc:spChg>
      </pc:sldChg>
      <pc:sldChg chg="modSp">
        <pc:chgData name="ｷﾑ　ﾌｨﾐｮﾝ" userId="S::7796674846@utac.u-tokyo.ac.jp::971cad96-f269-4d17-834e-61d62a92d69f" providerId="AD" clId="Web-{9CCC87CC-C846-E83B-236B-519F76BD189A}" dt="2020-06-11T14:12:31.851" v="89" actId="20577"/>
        <pc:sldMkLst>
          <pc:docMk/>
          <pc:sldMk cId="0" sldId="259"/>
        </pc:sldMkLst>
        <pc:spChg chg="mod">
          <ac:chgData name="ｷﾑ　ﾌｨﾐｮﾝ" userId="S::7796674846@utac.u-tokyo.ac.jp::971cad96-f269-4d17-834e-61d62a92d69f" providerId="AD" clId="Web-{9CCC87CC-C846-E83B-236B-519F76BD189A}" dt="2020-06-11T14:12:31.851" v="89" actId="20577"/>
          <ac:spMkLst>
            <pc:docMk/>
            <pc:sldMk cId="0" sldId="259"/>
            <ac:spMk id="9" creationId="{A2079D02-221E-42BD-93FE-322C6E370FA7}"/>
          </ac:spMkLst>
        </pc:spChg>
        <pc:spChg chg="mod">
          <ac:chgData name="ｷﾑ　ﾌｨﾐｮﾝ" userId="S::7796674846@utac.u-tokyo.ac.jp::971cad96-f269-4d17-834e-61d62a92d69f" providerId="AD" clId="Web-{9CCC87CC-C846-E83B-236B-519F76BD189A}" dt="2020-06-11T14:11:58.398" v="87" actId="20577"/>
          <ac:spMkLst>
            <pc:docMk/>
            <pc:sldMk cId="0" sldId="259"/>
            <ac:spMk id="93" creationId="{00000000-0000-0000-0000-000000000000}"/>
          </ac:spMkLst>
        </pc:spChg>
      </pc:sldChg>
      <pc:sldChg chg="mod modShow">
        <pc:chgData name="ｷﾑ　ﾌｨﾐｮﾝ" userId="S::7796674846@utac.u-tokyo.ac.jp::971cad96-f269-4d17-834e-61d62a92d69f" providerId="AD" clId="Web-{9CCC87CC-C846-E83B-236B-519F76BD189A}" dt="2020-06-11T14:22:56.326" v="352"/>
        <pc:sldMkLst>
          <pc:docMk/>
          <pc:sldMk cId="0" sldId="261"/>
        </pc:sldMkLst>
      </pc:sldChg>
      <pc:sldChg chg="mod ord modShow">
        <pc:chgData name="ｷﾑ　ﾌｨﾐｮﾝ" userId="S::7796674846@utac.u-tokyo.ac.jp::971cad96-f269-4d17-834e-61d62a92d69f" providerId="AD" clId="Web-{9CCC87CC-C846-E83B-236B-519F76BD189A}" dt="2020-06-11T14:23:05.326" v="353"/>
        <pc:sldMkLst>
          <pc:docMk/>
          <pc:sldMk cId="0" sldId="262"/>
        </pc:sldMkLst>
      </pc:sldChg>
      <pc:sldChg chg="modSp">
        <pc:chgData name="ｷﾑ　ﾌｨﾐｮﾝ" userId="S::7796674846@utac.u-tokyo.ac.jp::971cad96-f269-4d17-834e-61d62a92d69f" providerId="AD" clId="Web-{9CCC87CC-C846-E83B-236B-519F76BD189A}" dt="2020-06-11T14:11:22.929" v="71" actId="20577"/>
        <pc:sldMkLst>
          <pc:docMk/>
          <pc:sldMk cId="2054188181" sldId="285"/>
        </pc:sldMkLst>
        <pc:spChg chg="mod">
          <ac:chgData name="ｷﾑ　ﾌｨﾐｮﾝ" userId="S::7796674846@utac.u-tokyo.ac.jp::971cad96-f269-4d17-834e-61d62a92d69f" providerId="AD" clId="Web-{9CCC87CC-C846-E83B-236B-519F76BD189A}" dt="2020-06-11T14:11:22.929" v="71" actId="20577"/>
          <ac:spMkLst>
            <pc:docMk/>
            <pc:sldMk cId="2054188181" sldId="285"/>
            <ac:spMk id="93" creationId="{00000000-0000-0000-0000-000000000000}"/>
          </ac:spMkLst>
        </pc:spChg>
      </pc:sldChg>
      <pc:sldChg chg="modSp add replId">
        <pc:chgData name="ｷﾑ　ﾌｨﾐｮﾝ" userId="S::7796674846@utac.u-tokyo.ac.jp::971cad96-f269-4d17-834e-61d62a92d69f" providerId="AD" clId="Web-{9CCC87CC-C846-E83B-236B-519F76BD189A}" dt="2020-06-11T14:18:47.621" v="239" actId="20577"/>
        <pc:sldMkLst>
          <pc:docMk/>
          <pc:sldMk cId="4090981724" sldId="287"/>
        </pc:sldMkLst>
        <pc:spChg chg="mod">
          <ac:chgData name="ｷﾑ　ﾌｨﾐｮﾝ" userId="S::7796674846@utac.u-tokyo.ac.jp::971cad96-f269-4d17-834e-61d62a92d69f" providerId="AD" clId="Web-{9CCC87CC-C846-E83B-236B-519F76BD189A}" dt="2020-06-11T14:18:47.621" v="239" actId="20577"/>
          <ac:spMkLst>
            <pc:docMk/>
            <pc:sldMk cId="4090981724" sldId="287"/>
            <ac:spMk id="100" creationId="{00000000-0000-0000-0000-000000000000}"/>
          </ac:spMkLst>
        </pc:spChg>
      </pc:sldChg>
      <pc:sldChg chg="modSp add replId">
        <pc:chgData name="ｷﾑ　ﾌｨﾐｮﾝ" userId="S::7796674846@utac.u-tokyo.ac.jp::971cad96-f269-4d17-834e-61d62a92d69f" providerId="AD" clId="Web-{9CCC87CC-C846-E83B-236B-519F76BD189A}" dt="2020-06-11T14:22:31.857" v="351" actId="20577"/>
        <pc:sldMkLst>
          <pc:docMk/>
          <pc:sldMk cId="2748819650" sldId="288"/>
        </pc:sldMkLst>
        <pc:spChg chg="mod">
          <ac:chgData name="ｷﾑ　ﾌｨﾐｮﾝ" userId="S::7796674846@utac.u-tokyo.ac.jp::971cad96-f269-4d17-834e-61d62a92d69f" providerId="AD" clId="Web-{9CCC87CC-C846-E83B-236B-519F76BD189A}" dt="2020-06-11T14:22:31.857" v="351" actId="20577"/>
          <ac:spMkLst>
            <pc:docMk/>
            <pc:sldMk cId="2748819650" sldId="288"/>
            <ac:spMk id="103" creationId="{00000000-0000-0000-0000-000000000000}"/>
          </ac:spMkLst>
        </pc:spChg>
      </pc:sldChg>
    </pc:docChg>
  </pc:docChgLst>
  <pc:docChgLst>
    <pc:chgData name="ｷﾑ　ﾌｨﾐｮﾝ" userId="S::7796674846@utac.u-tokyo.ac.jp::971cad96-f269-4d17-834e-61d62a92d69f" providerId="AD" clId="Web-{F60AE016-2FBE-AB13-49A1-38E833551D9A}"/>
    <pc:docChg chg="addSld delSld modSld">
      <pc:chgData name="ｷﾑ　ﾌｨﾐｮﾝ" userId="S::7796674846@utac.u-tokyo.ac.jp::971cad96-f269-4d17-834e-61d62a92d69f" providerId="AD" clId="Web-{F60AE016-2FBE-AB13-49A1-38E833551D9A}" dt="2020-06-08T03:12:32.340" v="1113" actId="20577"/>
      <pc:docMkLst>
        <pc:docMk/>
      </pc:docMkLst>
      <pc:sldChg chg="modSp">
        <pc:chgData name="ｷﾑ　ﾌｨﾐｮﾝ" userId="S::7796674846@utac.u-tokyo.ac.jp::971cad96-f269-4d17-834e-61d62a92d69f" providerId="AD" clId="Web-{F60AE016-2FBE-AB13-49A1-38E833551D9A}" dt="2020-06-08T02:30:17.086" v="978" actId="20577"/>
        <pc:sldMkLst>
          <pc:docMk/>
          <pc:sldMk cId="0" sldId="256"/>
        </pc:sldMkLst>
        <pc:spChg chg="mod">
          <ac:chgData name="ｷﾑ　ﾌｨﾐｮﾝ" userId="S::7796674846@utac.u-tokyo.ac.jp::971cad96-f269-4d17-834e-61d62a92d69f" providerId="AD" clId="Web-{F60AE016-2FBE-AB13-49A1-38E833551D9A}" dt="2020-06-08T02:30:17.086" v="978" actId="20577"/>
          <ac:spMkLst>
            <pc:docMk/>
            <pc:sldMk cId="0" sldId="256"/>
            <ac:spMk id="83" creationId="{00000000-0000-0000-0000-000000000000}"/>
          </ac:spMkLst>
        </pc:spChg>
        <pc:spChg chg="mod">
          <ac:chgData name="ｷﾑ　ﾌｨﾐｮﾝ" userId="S::7796674846@utac.u-tokyo.ac.jp::971cad96-f269-4d17-834e-61d62a92d69f" providerId="AD" clId="Web-{F60AE016-2FBE-AB13-49A1-38E833551D9A}" dt="2020-06-08T02:28:08.788" v="951" actId="20577"/>
          <ac:spMkLst>
            <pc:docMk/>
            <pc:sldMk cId="0" sldId="256"/>
            <ac:spMk id="84" creationId="{00000000-0000-0000-0000-000000000000}"/>
          </ac:spMkLst>
        </pc:spChg>
      </pc:sldChg>
      <pc:sldChg chg="modSp">
        <pc:chgData name="ｷﾑ　ﾌｨﾐｮﾝ" userId="S::7796674846@utac.u-tokyo.ac.jp::971cad96-f269-4d17-834e-61d62a92d69f" providerId="AD" clId="Web-{F60AE016-2FBE-AB13-49A1-38E833551D9A}" dt="2020-06-08T02:28:45.429" v="962" actId="20577"/>
        <pc:sldMkLst>
          <pc:docMk/>
          <pc:sldMk cId="0" sldId="257"/>
        </pc:sldMkLst>
        <pc:spChg chg="mod">
          <ac:chgData name="ｷﾑ　ﾌｨﾐｮﾝ" userId="S::7796674846@utac.u-tokyo.ac.jp::971cad96-f269-4d17-834e-61d62a92d69f" providerId="AD" clId="Web-{F60AE016-2FBE-AB13-49A1-38E833551D9A}" dt="2020-06-08T02:28:45.429" v="962" actId="20577"/>
          <ac:spMkLst>
            <pc:docMk/>
            <pc:sldMk cId="0" sldId="257"/>
            <ac:spMk id="87" creationId="{00000000-0000-0000-0000-000000000000}"/>
          </ac:spMkLst>
        </pc:spChg>
      </pc:sldChg>
      <pc:sldChg chg="modSp">
        <pc:chgData name="ｷﾑ　ﾌｨﾐｮﾝ" userId="S::7796674846@utac.u-tokyo.ac.jp::971cad96-f269-4d17-834e-61d62a92d69f" providerId="AD" clId="Web-{F60AE016-2FBE-AB13-49A1-38E833551D9A}" dt="2020-06-08T02:16:22.673" v="871" actId="20577"/>
        <pc:sldMkLst>
          <pc:docMk/>
          <pc:sldMk cId="0" sldId="259"/>
        </pc:sldMkLst>
        <pc:spChg chg="mod">
          <ac:chgData name="ｷﾑ　ﾌｨﾐｮﾝ" userId="S::7796674846@utac.u-tokyo.ac.jp::971cad96-f269-4d17-834e-61d62a92d69f" providerId="AD" clId="Web-{F60AE016-2FBE-AB13-49A1-38E833551D9A}" dt="2020-06-08T01:33:55.685" v="580" actId="20577"/>
          <ac:spMkLst>
            <pc:docMk/>
            <pc:sldMk cId="0" sldId="259"/>
            <ac:spMk id="3" creationId="{DF98F5CB-D1DC-4BB9-8FC9-CDEF9B81837F}"/>
          </ac:spMkLst>
        </pc:spChg>
        <pc:spChg chg="mod">
          <ac:chgData name="ｷﾑ　ﾌｨﾐｮﾝ" userId="S::7796674846@utac.u-tokyo.ac.jp::971cad96-f269-4d17-834e-61d62a92d69f" providerId="AD" clId="Web-{F60AE016-2FBE-AB13-49A1-38E833551D9A}" dt="2020-06-08T02:16:22.673" v="871" actId="20577"/>
          <ac:spMkLst>
            <pc:docMk/>
            <pc:sldMk cId="0" sldId="259"/>
            <ac:spMk id="9" creationId="{A2079D02-221E-42BD-93FE-322C6E370FA7}"/>
          </ac:spMkLst>
        </pc:spChg>
        <pc:spChg chg="mod">
          <ac:chgData name="ｷﾑ　ﾌｨﾐｮﾝ" userId="S::7796674846@utac.u-tokyo.ac.jp::971cad96-f269-4d17-834e-61d62a92d69f" providerId="AD" clId="Web-{F60AE016-2FBE-AB13-49A1-38E833551D9A}" dt="2020-06-08T01:14:03.426" v="383" actId="20577"/>
          <ac:spMkLst>
            <pc:docMk/>
            <pc:sldMk cId="0" sldId="259"/>
            <ac:spMk id="93" creationId="{00000000-0000-0000-0000-000000000000}"/>
          </ac:spMkLst>
        </pc:spChg>
      </pc:sldChg>
      <pc:sldChg chg="modSp">
        <pc:chgData name="ｷﾑ　ﾌｨﾐｮﾝ" userId="S::7796674846@utac.u-tokyo.ac.jp::971cad96-f269-4d17-834e-61d62a92d69f" providerId="AD" clId="Web-{F60AE016-2FBE-AB13-49A1-38E833551D9A}" dt="2020-06-08T02:19:32.003" v="908" actId="20577"/>
        <pc:sldMkLst>
          <pc:docMk/>
          <pc:sldMk cId="0" sldId="261"/>
        </pc:sldMkLst>
        <pc:spChg chg="mod">
          <ac:chgData name="ｷﾑ　ﾌｨﾐｮﾝ" userId="S::7796674846@utac.u-tokyo.ac.jp::971cad96-f269-4d17-834e-61d62a92d69f" providerId="AD" clId="Web-{F60AE016-2FBE-AB13-49A1-38E833551D9A}" dt="2020-06-08T02:19:32.003" v="908" actId="20577"/>
          <ac:spMkLst>
            <pc:docMk/>
            <pc:sldMk cId="0" sldId="261"/>
            <ac:spMk id="100" creationId="{00000000-0000-0000-0000-000000000000}"/>
          </ac:spMkLst>
        </pc:spChg>
      </pc:sldChg>
      <pc:sldChg chg="addSp delSp modSp">
        <pc:chgData name="ｷﾑ　ﾌｨﾐｮﾝ" userId="S::7796674846@utac.u-tokyo.ac.jp::971cad96-f269-4d17-834e-61d62a92d69f" providerId="AD" clId="Web-{F60AE016-2FBE-AB13-49A1-38E833551D9A}" dt="2020-06-08T03:12:32.340" v="1113" actId="20577"/>
        <pc:sldMkLst>
          <pc:docMk/>
          <pc:sldMk cId="0" sldId="262"/>
        </pc:sldMkLst>
        <pc:spChg chg="add mod topLvl">
          <ac:chgData name="ｷﾑ　ﾌｨﾐｮﾝ" userId="S::7796674846@utac.u-tokyo.ac.jp::971cad96-f269-4d17-834e-61d62a92d69f" providerId="AD" clId="Web-{F60AE016-2FBE-AB13-49A1-38E833551D9A}" dt="2020-06-08T02:27:05.522" v="946"/>
          <ac:spMkLst>
            <pc:docMk/>
            <pc:sldMk cId="0" sldId="262"/>
            <ac:spMk id="2" creationId="{6A7AFC49-BDE7-4983-8C05-923DCAFDE2A5}"/>
          </ac:spMkLst>
        </pc:spChg>
        <pc:spChg chg="add mod topLvl">
          <ac:chgData name="ｷﾑ　ﾌｨﾐｮﾝ" userId="S::7796674846@utac.u-tokyo.ac.jp::971cad96-f269-4d17-834e-61d62a92d69f" providerId="AD" clId="Web-{F60AE016-2FBE-AB13-49A1-38E833551D9A}" dt="2020-06-08T02:27:05.569" v="947"/>
          <ac:spMkLst>
            <pc:docMk/>
            <pc:sldMk cId="0" sldId="262"/>
            <ac:spMk id="6" creationId="{67761BB5-2465-468B-A89B-CC8BE21394BB}"/>
          </ac:spMkLst>
        </pc:spChg>
        <pc:spChg chg="add mod topLvl">
          <ac:chgData name="ｷﾑ　ﾌｨﾐｮﾝ" userId="S::7796674846@utac.u-tokyo.ac.jp::971cad96-f269-4d17-834e-61d62a92d69f" providerId="AD" clId="Web-{F60AE016-2FBE-AB13-49A1-38E833551D9A}" dt="2020-06-08T02:26:41.584" v="945"/>
          <ac:spMkLst>
            <pc:docMk/>
            <pc:sldMk cId="0" sldId="262"/>
            <ac:spMk id="7" creationId="{13E5E2EF-0FFF-493B-BFD4-A13777AAFBD3}"/>
          </ac:spMkLst>
        </pc:spChg>
        <pc:spChg chg="add mod topLvl">
          <ac:chgData name="ｷﾑ　ﾌｨﾐｮﾝ" userId="S::7796674846@utac.u-tokyo.ac.jp::971cad96-f269-4d17-834e-61d62a92d69f" providerId="AD" clId="Web-{F60AE016-2FBE-AB13-49A1-38E833551D9A}" dt="2020-06-08T02:26:41.584" v="945"/>
          <ac:spMkLst>
            <pc:docMk/>
            <pc:sldMk cId="0" sldId="262"/>
            <ac:spMk id="8" creationId="{38DF8094-A536-4CE2-816E-56E8E2A950E2}"/>
          </ac:spMkLst>
        </pc:spChg>
        <pc:spChg chg="mod">
          <ac:chgData name="ｷﾑ　ﾌｨﾐｮﾝ" userId="S::7796674846@utac.u-tokyo.ac.jp::971cad96-f269-4d17-834e-61d62a92d69f" providerId="AD" clId="Web-{F60AE016-2FBE-AB13-49A1-38E833551D9A}" dt="2020-06-08T03:12:32.340" v="1113" actId="20577"/>
          <ac:spMkLst>
            <pc:docMk/>
            <pc:sldMk cId="0" sldId="262"/>
            <ac:spMk id="103" creationId="{00000000-0000-0000-0000-000000000000}"/>
          </ac:spMkLst>
        </pc:spChg>
        <pc:grpChg chg="add del topLvl">
          <ac:chgData name="ｷﾑ　ﾌｨﾐｮﾝ" userId="S::7796674846@utac.u-tokyo.ac.jp::971cad96-f269-4d17-834e-61d62a92d69f" providerId="AD" clId="Web-{F60AE016-2FBE-AB13-49A1-38E833551D9A}" dt="2020-06-08T02:26:41.584" v="945"/>
          <ac:grpSpMkLst>
            <pc:docMk/>
            <pc:sldMk cId="0" sldId="262"/>
            <ac:grpSpMk id="3" creationId="{B9DE317D-2BFD-4E9E-AA0D-39CD8F9DC4E8}"/>
          </ac:grpSpMkLst>
        </pc:grpChg>
        <pc:grpChg chg="add del">
          <ac:chgData name="ｷﾑ　ﾌｨﾐｮﾝ" userId="S::7796674846@utac.u-tokyo.ac.jp::971cad96-f269-4d17-834e-61d62a92d69f" providerId="AD" clId="Web-{F60AE016-2FBE-AB13-49A1-38E833551D9A}" dt="2020-06-08T02:26:25.928" v="944"/>
          <ac:grpSpMkLst>
            <pc:docMk/>
            <pc:sldMk cId="0" sldId="262"/>
            <ac:grpSpMk id="4" creationId="{33C56DED-533B-4783-89C4-B108D18D4389}"/>
          </ac:grpSpMkLst>
        </pc:grpChg>
        <pc:grpChg chg="add mod topLvl">
          <ac:chgData name="ｷﾑ　ﾌｨﾐｮﾝ" userId="S::7796674846@utac.u-tokyo.ac.jp::971cad96-f269-4d17-834e-61d62a92d69f" providerId="AD" clId="Web-{F60AE016-2FBE-AB13-49A1-38E833551D9A}" dt="2020-06-08T02:26:25.928" v="944"/>
          <ac:grpSpMkLst>
            <pc:docMk/>
            <pc:sldMk cId="0" sldId="262"/>
            <ac:grpSpMk id="10" creationId="{EBF811B4-BB32-48CB-B6CE-060E6A07AAE0}"/>
          </ac:grpSpMkLst>
        </pc:grpChg>
      </pc:sldChg>
      <pc:sldChg chg="del">
        <pc:chgData name="ｷﾑ　ﾌｨﾐｮﾝ" userId="S::7796674846@utac.u-tokyo.ac.jp::971cad96-f269-4d17-834e-61d62a92d69f" providerId="AD" clId="Web-{F60AE016-2FBE-AB13-49A1-38E833551D9A}" dt="2020-06-08T02:00:22.213" v="833"/>
        <pc:sldMkLst>
          <pc:docMk/>
          <pc:sldMk cId="0" sldId="263"/>
        </pc:sldMkLst>
      </pc:sldChg>
      <pc:sldChg chg="del">
        <pc:chgData name="ｷﾑ　ﾌｨﾐｮﾝ" userId="S::7796674846@utac.u-tokyo.ac.jp::971cad96-f269-4d17-834e-61d62a92d69f" providerId="AD" clId="Web-{F60AE016-2FBE-AB13-49A1-38E833551D9A}" dt="2020-06-08T02:00:22.213" v="832"/>
        <pc:sldMkLst>
          <pc:docMk/>
          <pc:sldMk cId="0" sldId="264"/>
        </pc:sldMkLst>
      </pc:sldChg>
      <pc:sldChg chg="del">
        <pc:chgData name="ｷﾑ　ﾌｨﾐｮﾝ" userId="S::7796674846@utac.u-tokyo.ac.jp::971cad96-f269-4d17-834e-61d62a92d69f" providerId="AD" clId="Web-{F60AE016-2FBE-AB13-49A1-38E833551D9A}" dt="2020-06-08T02:00:22.213" v="831"/>
        <pc:sldMkLst>
          <pc:docMk/>
          <pc:sldMk cId="0" sldId="265"/>
        </pc:sldMkLst>
      </pc:sldChg>
      <pc:sldChg chg="del">
        <pc:chgData name="ｷﾑ　ﾌｨﾐｮﾝ" userId="S::7796674846@utac.u-tokyo.ac.jp::971cad96-f269-4d17-834e-61d62a92d69f" providerId="AD" clId="Web-{F60AE016-2FBE-AB13-49A1-38E833551D9A}" dt="2020-06-08T02:00:22.213" v="830"/>
        <pc:sldMkLst>
          <pc:docMk/>
          <pc:sldMk cId="0" sldId="266"/>
        </pc:sldMkLst>
      </pc:sldChg>
      <pc:sldChg chg="del">
        <pc:chgData name="ｷﾑ　ﾌｨﾐｮﾝ" userId="S::7796674846@utac.u-tokyo.ac.jp::971cad96-f269-4d17-834e-61d62a92d69f" providerId="AD" clId="Web-{F60AE016-2FBE-AB13-49A1-38E833551D9A}" dt="2020-06-08T02:00:22.213" v="829"/>
        <pc:sldMkLst>
          <pc:docMk/>
          <pc:sldMk cId="0" sldId="267"/>
        </pc:sldMkLst>
      </pc:sldChg>
      <pc:sldChg chg="del">
        <pc:chgData name="ｷﾑ　ﾌｨﾐｮﾝ" userId="S::7796674846@utac.u-tokyo.ac.jp::971cad96-f269-4d17-834e-61d62a92d69f" providerId="AD" clId="Web-{F60AE016-2FBE-AB13-49A1-38E833551D9A}" dt="2020-06-08T02:00:22.213" v="828"/>
        <pc:sldMkLst>
          <pc:docMk/>
          <pc:sldMk cId="0" sldId="268"/>
        </pc:sldMkLst>
      </pc:sldChg>
      <pc:sldChg chg="del">
        <pc:chgData name="ｷﾑ　ﾌｨﾐｮﾝ" userId="S::7796674846@utac.u-tokyo.ac.jp::971cad96-f269-4d17-834e-61d62a92d69f" providerId="AD" clId="Web-{F60AE016-2FBE-AB13-49A1-38E833551D9A}" dt="2020-06-08T02:00:22.213" v="827"/>
        <pc:sldMkLst>
          <pc:docMk/>
          <pc:sldMk cId="0" sldId="269"/>
        </pc:sldMkLst>
      </pc:sldChg>
      <pc:sldChg chg="del">
        <pc:chgData name="ｷﾑ　ﾌｨﾐｮﾝ" userId="S::7796674846@utac.u-tokyo.ac.jp::971cad96-f269-4d17-834e-61d62a92d69f" providerId="AD" clId="Web-{F60AE016-2FBE-AB13-49A1-38E833551D9A}" dt="2020-06-08T02:00:22.213" v="826"/>
        <pc:sldMkLst>
          <pc:docMk/>
          <pc:sldMk cId="0" sldId="270"/>
        </pc:sldMkLst>
      </pc:sldChg>
      <pc:sldChg chg="del">
        <pc:chgData name="ｷﾑ　ﾌｨﾐｮﾝ" userId="S::7796674846@utac.u-tokyo.ac.jp::971cad96-f269-4d17-834e-61d62a92d69f" providerId="AD" clId="Web-{F60AE016-2FBE-AB13-49A1-38E833551D9A}" dt="2020-06-08T02:00:22.197" v="825"/>
        <pc:sldMkLst>
          <pc:docMk/>
          <pc:sldMk cId="0" sldId="271"/>
        </pc:sldMkLst>
      </pc:sldChg>
      <pc:sldChg chg="del">
        <pc:chgData name="ｷﾑ　ﾌｨﾐｮﾝ" userId="S::7796674846@utac.u-tokyo.ac.jp::971cad96-f269-4d17-834e-61d62a92d69f" providerId="AD" clId="Web-{F60AE016-2FBE-AB13-49A1-38E833551D9A}" dt="2020-06-08T02:00:22.197" v="824"/>
        <pc:sldMkLst>
          <pc:docMk/>
          <pc:sldMk cId="0" sldId="272"/>
        </pc:sldMkLst>
      </pc:sldChg>
      <pc:sldChg chg="del">
        <pc:chgData name="ｷﾑ　ﾌｨﾐｮﾝ" userId="S::7796674846@utac.u-tokyo.ac.jp::971cad96-f269-4d17-834e-61d62a92d69f" providerId="AD" clId="Web-{F60AE016-2FBE-AB13-49A1-38E833551D9A}" dt="2020-06-08T02:00:22.197" v="823"/>
        <pc:sldMkLst>
          <pc:docMk/>
          <pc:sldMk cId="0" sldId="273"/>
        </pc:sldMkLst>
      </pc:sldChg>
      <pc:sldChg chg="del">
        <pc:chgData name="ｷﾑ　ﾌｨﾐｮﾝ" userId="S::7796674846@utac.u-tokyo.ac.jp::971cad96-f269-4d17-834e-61d62a92d69f" providerId="AD" clId="Web-{F60AE016-2FBE-AB13-49A1-38E833551D9A}" dt="2020-06-08T02:00:22.197" v="822"/>
        <pc:sldMkLst>
          <pc:docMk/>
          <pc:sldMk cId="0" sldId="274"/>
        </pc:sldMkLst>
      </pc:sldChg>
      <pc:sldChg chg="del">
        <pc:chgData name="ｷﾑ　ﾌｨﾐｮﾝ" userId="S::7796674846@utac.u-tokyo.ac.jp::971cad96-f269-4d17-834e-61d62a92d69f" providerId="AD" clId="Web-{F60AE016-2FBE-AB13-49A1-38E833551D9A}" dt="2020-06-08T02:00:22.197" v="821"/>
        <pc:sldMkLst>
          <pc:docMk/>
          <pc:sldMk cId="0" sldId="275"/>
        </pc:sldMkLst>
      </pc:sldChg>
      <pc:sldChg chg="del">
        <pc:chgData name="ｷﾑ　ﾌｨﾐｮﾝ" userId="S::7796674846@utac.u-tokyo.ac.jp::971cad96-f269-4d17-834e-61d62a92d69f" providerId="AD" clId="Web-{F60AE016-2FBE-AB13-49A1-38E833551D9A}" dt="2020-06-08T02:00:22.197" v="820"/>
        <pc:sldMkLst>
          <pc:docMk/>
          <pc:sldMk cId="0" sldId="276"/>
        </pc:sldMkLst>
      </pc:sldChg>
      <pc:sldChg chg="del">
        <pc:chgData name="ｷﾑ　ﾌｨﾐｮﾝ" userId="S::7796674846@utac.u-tokyo.ac.jp::971cad96-f269-4d17-834e-61d62a92d69f" providerId="AD" clId="Web-{F60AE016-2FBE-AB13-49A1-38E833551D9A}" dt="2020-06-08T02:00:22.197" v="819"/>
        <pc:sldMkLst>
          <pc:docMk/>
          <pc:sldMk cId="0" sldId="277"/>
        </pc:sldMkLst>
      </pc:sldChg>
      <pc:sldChg chg="del">
        <pc:chgData name="ｷﾑ　ﾌｨﾐｮﾝ" userId="S::7796674846@utac.u-tokyo.ac.jp::971cad96-f269-4d17-834e-61d62a92d69f" providerId="AD" clId="Web-{F60AE016-2FBE-AB13-49A1-38E833551D9A}" dt="2020-06-08T02:00:22.197" v="818"/>
        <pc:sldMkLst>
          <pc:docMk/>
          <pc:sldMk cId="0" sldId="278"/>
        </pc:sldMkLst>
      </pc:sldChg>
      <pc:sldChg chg="del">
        <pc:chgData name="ｷﾑ　ﾌｨﾐｮﾝ" userId="S::7796674846@utac.u-tokyo.ac.jp::971cad96-f269-4d17-834e-61d62a92d69f" providerId="AD" clId="Web-{F60AE016-2FBE-AB13-49A1-38E833551D9A}" dt="2020-06-08T02:00:22.197" v="817"/>
        <pc:sldMkLst>
          <pc:docMk/>
          <pc:sldMk cId="0" sldId="279"/>
        </pc:sldMkLst>
      </pc:sldChg>
      <pc:sldChg chg="del">
        <pc:chgData name="ｷﾑ　ﾌｨﾐｮﾝ" userId="S::7796674846@utac.u-tokyo.ac.jp::971cad96-f269-4d17-834e-61d62a92d69f" providerId="AD" clId="Web-{F60AE016-2FBE-AB13-49A1-38E833551D9A}" dt="2020-06-08T02:00:22.197" v="816"/>
        <pc:sldMkLst>
          <pc:docMk/>
          <pc:sldMk cId="0" sldId="280"/>
        </pc:sldMkLst>
      </pc:sldChg>
      <pc:sldChg chg="del">
        <pc:chgData name="ｷﾑ　ﾌｨﾐｮﾝ" userId="S::7796674846@utac.u-tokyo.ac.jp::971cad96-f269-4d17-834e-61d62a92d69f" providerId="AD" clId="Web-{F60AE016-2FBE-AB13-49A1-38E833551D9A}" dt="2020-06-08T02:00:22.197" v="815"/>
        <pc:sldMkLst>
          <pc:docMk/>
          <pc:sldMk cId="0" sldId="281"/>
        </pc:sldMkLst>
      </pc:sldChg>
      <pc:sldChg chg="del">
        <pc:chgData name="ｷﾑ　ﾌｨﾐｮﾝ" userId="S::7796674846@utac.u-tokyo.ac.jp::971cad96-f269-4d17-834e-61d62a92d69f" providerId="AD" clId="Web-{F60AE016-2FBE-AB13-49A1-38E833551D9A}" dt="2020-06-08T02:00:22.197" v="814"/>
        <pc:sldMkLst>
          <pc:docMk/>
          <pc:sldMk cId="0" sldId="282"/>
        </pc:sldMkLst>
      </pc:sldChg>
      <pc:sldChg chg="del">
        <pc:chgData name="ｷﾑ　ﾌｨﾐｮﾝ" userId="S::7796674846@utac.u-tokyo.ac.jp::971cad96-f269-4d17-834e-61d62a92d69f" providerId="AD" clId="Web-{F60AE016-2FBE-AB13-49A1-38E833551D9A}" dt="2020-06-08T02:00:22.197" v="813"/>
        <pc:sldMkLst>
          <pc:docMk/>
          <pc:sldMk cId="0" sldId="283"/>
        </pc:sldMkLst>
      </pc:sldChg>
      <pc:sldChg chg="del">
        <pc:chgData name="ｷﾑ　ﾌｨﾐｮﾝ" userId="S::7796674846@utac.u-tokyo.ac.jp::971cad96-f269-4d17-834e-61d62a92d69f" providerId="AD" clId="Web-{F60AE016-2FBE-AB13-49A1-38E833551D9A}" dt="2020-06-08T02:00:22.182" v="812"/>
        <pc:sldMkLst>
          <pc:docMk/>
          <pc:sldMk cId="0" sldId="284"/>
        </pc:sldMkLst>
      </pc:sldChg>
      <pc:sldChg chg="modSp">
        <pc:chgData name="ｷﾑ　ﾌｨﾐｮﾝ" userId="S::7796674846@utac.u-tokyo.ac.jp::971cad96-f269-4d17-834e-61d62a92d69f" providerId="AD" clId="Web-{F60AE016-2FBE-AB13-49A1-38E833551D9A}" dt="2020-06-08T02:37:01.667" v="998" actId="20577"/>
        <pc:sldMkLst>
          <pc:docMk/>
          <pc:sldMk cId="2054188181" sldId="285"/>
        </pc:sldMkLst>
        <pc:spChg chg="mod">
          <ac:chgData name="ｷﾑ　ﾌｨﾐｮﾝ" userId="S::7796674846@utac.u-tokyo.ac.jp::971cad96-f269-4d17-834e-61d62a92d69f" providerId="AD" clId="Web-{F60AE016-2FBE-AB13-49A1-38E833551D9A}" dt="2020-06-08T02:37:01.667" v="998" actId="20577"/>
          <ac:spMkLst>
            <pc:docMk/>
            <pc:sldMk cId="2054188181" sldId="285"/>
            <ac:spMk id="93" creationId="{00000000-0000-0000-0000-000000000000}"/>
          </ac:spMkLst>
        </pc:spChg>
      </pc:sldChg>
      <pc:sldChg chg="modSp add replId">
        <pc:chgData name="ｷﾑ　ﾌｨﾐｮﾝ" userId="S::7796674846@utac.u-tokyo.ac.jp::971cad96-f269-4d17-834e-61d62a92d69f" providerId="AD" clId="Web-{F60AE016-2FBE-AB13-49A1-38E833551D9A}" dt="2020-06-08T02:21:26.801" v="934" actId="20577"/>
        <pc:sldMkLst>
          <pc:docMk/>
          <pc:sldMk cId="3947792827" sldId="286"/>
        </pc:sldMkLst>
        <pc:spChg chg="mod">
          <ac:chgData name="ｷﾑ　ﾌｨﾐｮﾝ" userId="S::7796674846@utac.u-tokyo.ac.jp::971cad96-f269-4d17-834e-61d62a92d69f" providerId="AD" clId="Web-{F60AE016-2FBE-AB13-49A1-38E833551D9A}" dt="2020-06-08T02:21:26.801" v="934" actId="20577"/>
          <ac:spMkLst>
            <pc:docMk/>
            <pc:sldMk cId="3947792827" sldId="286"/>
            <ac:spMk id="103" creationId="{00000000-0000-0000-0000-000000000000}"/>
          </ac:spMkLst>
        </pc:spChg>
      </pc:sldChg>
      <pc:sldChg chg="add del replId">
        <pc:chgData name="ｷﾑ　ﾌｨﾐｮﾝ" userId="S::7796674846@utac.u-tokyo.ac.jp::971cad96-f269-4d17-834e-61d62a92d69f" providerId="AD" clId="Web-{F60AE016-2FBE-AB13-49A1-38E833551D9A}" dt="2020-06-08T00:44:59.835" v="82"/>
        <pc:sldMkLst>
          <pc:docMk/>
          <pc:sldMk cId="4186532774" sldId="286"/>
        </pc:sldMkLst>
      </pc:sldChg>
    </pc:docChg>
  </pc:docChgLst>
</pc:chgInfo>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809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80963"/>
          </a:xfrm>
          <a:prstGeom prst="rect">
            <a:avLst/>
          </a:prstGeom>
        </p:spPr>
        <p:txBody>
          <a:bodyPr vert="horz" lIns="91440" tIns="45720" rIns="91440" bIns="45720" rtlCol="0"/>
          <a:lstStyle>
            <a:lvl1pPr algn="r">
              <a:defRPr sz="1200"/>
            </a:lvl1pPr>
          </a:lstStyle>
          <a:p>
            <a:fld id="{1CD5BBA2-7E95-4C3F-98C6-3F307D989B23}" type="datetimeFigureOut">
              <a:rPr lang="en-US"/>
              <a:t>1/2/2021</a:t>
            </a:fld>
            <a:endParaRPr lang="en-US"/>
          </a:p>
        </p:txBody>
      </p:sp>
      <p:sp>
        <p:nvSpPr>
          <p:cNvPr id="4" name="Slide Image Placeholder 3"/>
          <p:cNvSpPr>
            <a:spLocks noGrp="1" noRot="1" noChangeAspect="1"/>
          </p:cNvSpPr>
          <p:nvPr>
            <p:ph type="sldImg" idx="2"/>
          </p:nvPr>
        </p:nvSpPr>
        <p:spPr>
          <a:xfrm>
            <a:off x="3065463" y="203200"/>
            <a:ext cx="727075" cy="54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779463"/>
            <a:ext cx="5486400" cy="6381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538288"/>
            <a:ext cx="2971800" cy="8096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1538288"/>
            <a:ext cx="2971800" cy="80962"/>
          </a:xfrm>
          <a:prstGeom prst="rect">
            <a:avLst/>
          </a:prstGeom>
        </p:spPr>
        <p:txBody>
          <a:bodyPr vert="horz" lIns="91440" tIns="45720" rIns="91440" bIns="45720" rtlCol="0" anchor="b"/>
          <a:lstStyle>
            <a:lvl1pPr algn="r">
              <a:defRPr sz="1200"/>
            </a:lvl1pPr>
          </a:lstStyle>
          <a:p>
            <a:fld id="{404ABE3A-8619-4DA6-8C14-18D50D02D2A2}" type="slidenum">
              <a:rPr lang="en-US"/>
              <a:t>‹#›</a:t>
            </a:fld>
            <a:endParaRPr lang="en-US"/>
          </a:p>
        </p:txBody>
      </p:sp>
    </p:spTree>
    <p:extLst>
      <p:ext uri="{BB962C8B-B14F-4D97-AF65-F5344CB8AC3E}">
        <p14:creationId xmlns:p14="http://schemas.microsoft.com/office/powerpoint/2010/main" val="1554403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14</a:t>
            </a:fld>
            <a:endParaRPr lang="en-US"/>
          </a:p>
        </p:txBody>
      </p:sp>
    </p:spTree>
    <p:extLst>
      <p:ext uri="{BB962C8B-B14F-4D97-AF65-F5344CB8AC3E}">
        <p14:creationId xmlns:p14="http://schemas.microsoft.com/office/powerpoint/2010/main" val="14189058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23</a:t>
            </a:fld>
            <a:endParaRPr lang="en-US"/>
          </a:p>
        </p:txBody>
      </p:sp>
    </p:spTree>
    <p:extLst>
      <p:ext uri="{BB962C8B-B14F-4D97-AF65-F5344CB8AC3E}">
        <p14:creationId xmlns:p14="http://schemas.microsoft.com/office/powerpoint/2010/main" val="3363996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15</a:t>
            </a:fld>
            <a:endParaRPr lang="en-US"/>
          </a:p>
        </p:txBody>
      </p:sp>
    </p:spTree>
    <p:extLst>
      <p:ext uri="{BB962C8B-B14F-4D97-AF65-F5344CB8AC3E}">
        <p14:creationId xmlns:p14="http://schemas.microsoft.com/office/powerpoint/2010/main" val="1979053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16</a:t>
            </a:fld>
            <a:endParaRPr lang="en-US"/>
          </a:p>
        </p:txBody>
      </p:sp>
    </p:spTree>
    <p:extLst>
      <p:ext uri="{BB962C8B-B14F-4D97-AF65-F5344CB8AC3E}">
        <p14:creationId xmlns:p14="http://schemas.microsoft.com/office/powerpoint/2010/main" val="2787417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17</a:t>
            </a:fld>
            <a:endParaRPr lang="en-US"/>
          </a:p>
        </p:txBody>
      </p:sp>
    </p:spTree>
    <p:extLst>
      <p:ext uri="{BB962C8B-B14F-4D97-AF65-F5344CB8AC3E}">
        <p14:creationId xmlns:p14="http://schemas.microsoft.com/office/powerpoint/2010/main" val="606975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18</a:t>
            </a:fld>
            <a:endParaRPr lang="en-US"/>
          </a:p>
        </p:txBody>
      </p:sp>
    </p:spTree>
    <p:extLst>
      <p:ext uri="{BB962C8B-B14F-4D97-AF65-F5344CB8AC3E}">
        <p14:creationId xmlns:p14="http://schemas.microsoft.com/office/powerpoint/2010/main" val="2494163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19</a:t>
            </a:fld>
            <a:endParaRPr lang="en-US"/>
          </a:p>
        </p:txBody>
      </p:sp>
    </p:spTree>
    <p:extLst>
      <p:ext uri="{BB962C8B-B14F-4D97-AF65-F5344CB8AC3E}">
        <p14:creationId xmlns:p14="http://schemas.microsoft.com/office/powerpoint/2010/main" val="3850300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20</a:t>
            </a:fld>
            <a:endParaRPr lang="en-US"/>
          </a:p>
        </p:txBody>
      </p:sp>
    </p:spTree>
    <p:extLst>
      <p:ext uri="{BB962C8B-B14F-4D97-AF65-F5344CB8AC3E}">
        <p14:creationId xmlns:p14="http://schemas.microsoft.com/office/powerpoint/2010/main" val="2499665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21</a:t>
            </a:fld>
            <a:endParaRPr lang="en-US"/>
          </a:p>
        </p:txBody>
      </p:sp>
    </p:spTree>
    <p:extLst>
      <p:ext uri="{BB962C8B-B14F-4D97-AF65-F5344CB8AC3E}">
        <p14:creationId xmlns:p14="http://schemas.microsoft.com/office/powerpoint/2010/main" val="1504495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19.01~19.03 </a:t>
            </a:r>
            <a:r>
              <a:rPr lang="en-US" dirty="0" err="1">
                <a:cs typeface="Calibri"/>
              </a:rPr>
              <a:t>arXiv</a:t>
            </a:r>
            <a:endParaRPr lang="en-US" dirty="0" err="1">
              <a:ea typeface="맑은 고딕"/>
              <a:cs typeface="Calibri"/>
            </a:endParaRPr>
          </a:p>
          <a:p>
            <a:r>
              <a:rPr lang="ko-KR" altLang="en-US" dirty="0">
                <a:ea typeface="맑은 고딕"/>
                <a:cs typeface="Calibri"/>
              </a:rPr>
              <a:t>1676本のうち 55本言及 66動画</a:t>
            </a:r>
          </a:p>
          <a:p>
            <a:r>
              <a:rPr lang="ko-KR" altLang="en-US" dirty="0">
                <a:ea typeface="맑은 고딕"/>
                <a:cs typeface="Calibri"/>
              </a:rPr>
              <a:t>55/1676 = 3.3%</a:t>
            </a:r>
          </a:p>
          <a:p>
            <a:r>
              <a:rPr lang="ko-KR" altLang="en-US" dirty="0">
                <a:ea typeface="맑은 고딕"/>
                <a:cs typeface="Calibri"/>
              </a:rPr>
              <a:t>66動画</a:t>
            </a:r>
          </a:p>
          <a:p>
            <a:r>
              <a:rPr lang="ko-KR" altLang="en-US" dirty="0">
                <a:ea typeface="맑은 고딕"/>
                <a:cs typeface="Calibri"/>
              </a:rPr>
              <a:t>解説動画平均：ave322、std43.13</a:t>
            </a:r>
            <a:r>
              <a:rPr lang="ko-KR" dirty="0">
                <a:ea typeface="맑은 고딕"/>
              </a:rPr>
              <a:t>日後</a:t>
            </a:r>
            <a:endParaRPr lang="ko-KR" dirty="0">
              <a:ea typeface="맑은 고딕"/>
              <a:cs typeface="Calibri"/>
            </a:endParaRPr>
          </a:p>
        </p:txBody>
      </p:sp>
      <p:sp>
        <p:nvSpPr>
          <p:cNvPr id="4" name="Slide Number Placeholder 3"/>
          <p:cNvSpPr>
            <a:spLocks noGrp="1"/>
          </p:cNvSpPr>
          <p:nvPr>
            <p:ph type="sldNum" sz="quarter" idx="5"/>
          </p:nvPr>
        </p:nvSpPr>
        <p:spPr/>
        <p:txBody>
          <a:bodyPr/>
          <a:lstStyle/>
          <a:p>
            <a:fld id="{404ABE3A-8619-4DA6-8C14-18D50D02D2A2}" type="slidenum">
              <a:rPr lang="en-US"/>
              <a:t>22</a:t>
            </a:fld>
            <a:endParaRPr lang="en-US"/>
          </a:p>
        </p:txBody>
      </p:sp>
    </p:spTree>
    <p:extLst>
      <p:ext uri="{BB962C8B-B14F-4D97-AF65-F5344CB8AC3E}">
        <p14:creationId xmlns:p14="http://schemas.microsoft.com/office/powerpoint/2010/main" val="4543951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29" name="PlaceHolder 2"/>
          <p:cNvSpPr>
            <a:spLocks noGrp="1"/>
          </p:cNvSpPr>
          <p:nvPr>
            <p:ph type="body"/>
          </p:nvPr>
        </p:nvSpPr>
        <p:spPr>
          <a:xfrm>
            <a:off x="243720" y="119448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30" name="PlaceHolder 3"/>
          <p:cNvSpPr>
            <a:spLocks noGrp="1"/>
          </p:cNvSpPr>
          <p:nvPr>
            <p:ph type="body"/>
          </p:nvPr>
        </p:nvSpPr>
        <p:spPr>
          <a:xfrm>
            <a:off x="243720" y="379692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32"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33"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34" name="PlaceHolder 4"/>
          <p:cNvSpPr>
            <a:spLocks noGrp="1"/>
          </p:cNvSpPr>
          <p:nvPr>
            <p:ph type="body"/>
          </p:nvPr>
        </p:nvSpPr>
        <p:spPr>
          <a:xfrm>
            <a:off x="468720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35" name="PlaceHolder 5"/>
          <p:cNvSpPr>
            <a:spLocks noGrp="1"/>
          </p:cNvSpPr>
          <p:nvPr>
            <p:ph type="body"/>
          </p:nvPr>
        </p:nvSpPr>
        <p:spPr>
          <a:xfrm>
            <a:off x="24372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37" name="PlaceHolder 2"/>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38" name="PlaceHolder 3"/>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pic>
        <p:nvPicPr>
          <p:cNvPr id="39" name="Picture 38"/>
          <p:cNvPicPr/>
          <p:nvPr/>
        </p:nvPicPr>
        <p:blipFill>
          <a:blip r:embed="rId2"/>
          <a:stretch/>
        </p:blipFill>
        <p:spPr>
          <a:xfrm>
            <a:off x="1456920" y="1194120"/>
            <a:ext cx="6244200" cy="4982040"/>
          </a:xfrm>
          <a:prstGeom prst="rect">
            <a:avLst/>
          </a:prstGeom>
          <a:ln>
            <a:noFill/>
          </a:ln>
        </p:spPr>
      </p:pic>
      <p:pic>
        <p:nvPicPr>
          <p:cNvPr id="40" name="Picture 39"/>
          <p:cNvPicPr/>
          <p:nvPr/>
        </p:nvPicPr>
        <p:blipFill>
          <a:blip r:embed="rId2"/>
          <a:stretch/>
        </p:blipFill>
        <p:spPr>
          <a:xfrm>
            <a:off x="1456920" y="1194120"/>
            <a:ext cx="6244200" cy="498204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50" name="PlaceHolder 2"/>
          <p:cNvSpPr>
            <a:spLocks noGrp="1"/>
          </p:cNvSpPr>
          <p:nvPr>
            <p:ph type="subTitle"/>
          </p:nvPr>
        </p:nvSpPr>
        <p:spPr>
          <a:xfrm>
            <a:off x="243720" y="1194480"/>
            <a:ext cx="8671320" cy="49820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52" name="PlaceHolder 2"/>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54" name="PlaceHolder 2"/>
          <p:cNvSpPr>
            <a:spLocks noGrp="1"/>
          </p:cNvSpPr>
          <p:nvPr>
            <p:ph type="body"/>
          </p:nvPr>
        </p:nvSpPr>
        <p:spPr>
          <a:xfrm>
            <a:off x="24372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55" name="PlaceHolder 3"/>
          <p:cNvSpPr>
            <a:spLocks noGrp="1"/>
          </p:cNvSpPr>
          <p:nvPr>
            <p:ph type="body"/>
          </p:nvPr>
        </p:nvSpPr>
        <p:spPr>
          <a:xfrm>
            <a:off x="468720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243720" y="129600"/>
            <a:ext cx="8671320" cy="37108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59"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0" name="PlaceHolder 3"/>
          <p:cNvSpPr>
            <a:spLocks noGrp="1"/>
          </p:cNvSpPr>
          <p:nvPr>
            <p:ph type="body"/>
          </p:nvPr>
        </p:nvSpPr>
        <p:spPr>
          <a:xfrm>
            <a:off x="24372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1" name="PlaceHolder 4"/>
          <p:cNvSpPr>
            <a:spLocks noGrp="1"/>
          </p:cNvSpPr>
          <p:nvPr>
            <p:ph type="body"/>
          </p:nvPr>
        </p:nvSpPr>
        <p:spPr>
          <a:xfrm>
            <a:off x="468720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8" name="PlaceHolder 2"/>
          <p:cNvSpPr>
            <a:spLocks noGrp="1"/>
          </p:cNvSpPr>
          <p:nvPr>
            <p:ph type="subTitle"/>
          </p:nvPr>
        </p:nvSpPr>
        <p:spPr>
          <a:xfrm>
            <a:off x="243720" y="1194480"/>
            <a:ext cx="8671320" cy="49820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63" name="PlaceHolder 2"/>
          <p:cNvSpPr>
            <a:spLocks noGrp="1"/>
          </p:cNvSpPr>
          <p:nvPr>
            <p:ph type="body"/>
          </p:nvPr>
        </p:nvSpPr>
        <p:spPr>
          <a:xfrm>
            <a:off x="24372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4"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5" name="PlaceHolder 4"/>
          <p:cNvSpPr>
            <a:spLocks noGrp="1"/>
          </p:cNvSpPr>
          <p:nvPr>
            <p:ph type="body"/>
          </p:nvPr>
        </p:nvSpPr>
        <p:spPr>
          <a:xfrm>
            <a:off x="468720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67"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8"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69" name="PlaceHolder 4"/>
          <p:cNvSpPr>
            <a:spLocks noGrp="1"/>
          </p:cNvSpPr>
          <p:nvPr>
            <p:ph type="body"/>
          </p:nvPr>
        </p:nvSpPr>
        <p:spPr>
          <a:xfrm>
            <a:off x="243720" y="379692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71" name="PlaceHolder 2"/>
          <p:cNvSpPr>
            <a:spLocks noGrp="1"/>
          </p:cNvSpPr>
          <p:nvPr>
            <p:ph type="body"/>
          </p:nvPr>
        </p:nvSpPr>
        <p:spPr>
          <a:xfrm>
            <a:off x="243720" y="119448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72" name="PlaceHolder 3"/>
          <p:cNvSpPr>
            <a:spLocks noGrp="1"/>
          </p:cNvSpPr>
          <p:nvPr>
            <p:ph type="body"/>
          </p:nvPr>
        </p:nvSpPr>
        <p:spPr>
          <a:xfrm>
            <a:off x="243720" y="379692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74"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75"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76" name="PlaceHolder 4"/>
          <p:cNvSpPr>
            <a:spLocks noGrp="1"/>
          </p:cNvSpPr>
          <p:nvPr>
            <p:ph type="body"/>
          </p:nvPr>
        </p:nvSpPr>
        <p:spPr>
          <a:xfrm>
            <a:off x="468720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77" name="PlaceHolder 5"/>
          <p:cNvSpPr>
            <a:spLocks noGrp="1"/>
          </p:cNvSpPr>
          <p:nvPr>
            <p:ph type="body"/>
          </p:nvPr>
        </p:nvSpPr>
        <p:spPr>
          <a:xfrm>
            <a:off x="24372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79" name="PlaceHolder 2"/>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80" name="PlaceHolder 3"/>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pic>
        <p:nvPicPr>
          <p:cNvPr id="81" name="Picture 80"/>
          <p:cNvPicPr/>
          <p:nvPr/>
        </p:nvPicPr>
        <p:blipFill>
          <a:blip r:embed="rId2"/>
          <a:stretch/>
        </p:blipFill>
        <p:spPr>
          <a:xfrm>
            <a:off x="1456920" y="1194120"/>
            <a:ext cx="6244200" cy="4982040"/>
          </a:xfrm>
          <a:prstGeom prst="rect">
            <a:avLst/>
          </a:prstGeom>
          <a:ln>
            <a:noFill/>
          </a:ln>
        </p:spPr>
      </p:pic>
      <p:pic>
        <p:nvPicPr>
          <p:cNvPr id="82" name="Picture 81"/>
          <p:cNvPicPr/>
          <p:nvPr/>
        </p:nvPicPr>
        <p:blipFill>
          <a:blip r:embed="rId2"/>
          <a:stretch/>
        </p:blipFill>
        <p:spPr>
          <a:xfrm>
            <a:off x="1456920" y="1194120"/>
            <a:ext cx="6244200" cy="498204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10" name="PlaceHolder 2"/>
          <p:cNvSpPr>
            <a:spLocks noGrp="1"/>
          </p:cNvSpPr>
          <p:nvPr>
            <p:ph type="body"/>
          </p:nvPr>
        </p:nvSpPr>
        <p:spPr>
          <a:xfrm>
            <a:off x="243720" y="1194480"/>
            <a:ext cx="867132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12" name="PlaceHolder 2"/>
          <p:cNvSpPr>
            <a:spLocks noGrp="1"/>
          </p:cNvSpPr>
          <p:nvPr>
            <p:ph type="body"/>
          </p:nvPr>
        </p:nvSpPr>
        <p:spPr>
          <a:xfrm>
            <a:off x="24372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13" name="PlaceHolder 3"/>
          <p:cNvSpPr>
            <a:spLocks noGrp="1"/>
          </p:cNvSpPr>
          <p:nvPr>
            <p:ph type="body"/>
          </p:nvPr>
        </p:nvSpPr>
        <p:spPr>
          <a:xfrm>
            <a:off x="468720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243720" y="129600"/>
            <a:ext cx="8671320" cy="37108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17"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18" name="PlaceHolder 3"/>
          <p:cNvSpPr>
            <a:spLocks noGrp="1"/>
          </p:cNvSpPr>
          <p:nvPr>
            <p:ph type="body"/>
          </p:nvPr>
        </p:nvSpPr>
        <p:spPr>
          <a:xfrm>
            <a:off x="24372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19" name="PlaceHolder 4"/>
          <p:cNvSpPr>
            <a:spLocks noGrp="1"/>
          </p:cNvSpPr>
          <p:nvPr>
            <p:ph type="body"/>
          </p:nvPr>
        </p:nvSpPr>
        <p:spPr>
          <a:xfrm>
            <a:off x="468720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21" name="PlaceHolder 2"/>
          <p:cNvSpPr>
            <a:spLocks noGrp="1"/>
          </p:cNvSpPr>
          <p:nvPr>
            <p:ph type="body"/>
          </p:nvPr>
        </p:nvSpPr>
        <p:spPr>
          <a:xfrm>
            <a:off x="243720" y="1194480"/>
            <a:ext cx="4231440" cy="498204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22"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23" name="PlaceHolder 4"/>
          <p:cNvSpPr>
            <a:spLocks noGrp="1"/>
          </p:cNvSpPr>
          <p:nvPr>
            <p:ph type="body"/>
          </p:nvPr>
        </p:nvSpPr>
        <p:spPr>
          <a:xfrm>
            <a:off x="4687200" y="379692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243720" y="129600"/>
            <a:ext cx="8671320" cy="800280"/>
          </a:xfrm>
          <a:prstGeom prst="rect">
            <a:avLst/>
          </a:prstGeom>
        </p:spPr>
        <p:txBody>
          <a:bodyPr lIns="0" tIns="0" rIns="0" bIns="0" anchor="ctr"/>
          <a:lstStyle/>
          <a:p>
            <a:endParaRPr lang="ja-JP" sz="1800" b="0" strike="noStrike" spc="-1">
              <a:solidFill>
                <a:srgbClr val="000000"/>
              </a:solidFill>
              <a:uFill>
                <a:solidFill>
                  <a:srgbClr val="FFFFFF"/>
                </a:solidFill>
              </a:uFill>
              <a:latin typeface="Yu Gothic"/>
            </a:endParaRPr>
          </a:p>
        </p:txBody>
      </p:sp>
      <p:sp>
        <p:nvSpPr>
          <p:cNvPr id="25" name="PlaceHolder 2"/>
          <p:cNvSpPr>
            <a:spLocks noGrp="1"/>
          </p:cNvSpPr>
          <p:nvPr>
            <p:ph type="body"/>
          </p:nvPr>
        </p:nvSpPr>
        <p:spPr>
          <a:xfrm>
            <a:off x="24372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26" name="PlaceHolder 3"/>
          <p:cNvSpPr>
            <a:spLocks noGrp="1"/>
          </p:cNvSpPr>
          <p:nvPr>
            <p:ph type="body"/>
          </p:nvPr>
        </p:nvSpPr>
        <p:spPr>
          <a:xfrm>
            <a:off x="4687200" y="1194480"/>
            <a:ext cx="423144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
        <p:nvSpPr>
          <p:cNvPr id="27" name="PlaceHolder 4"/>
          <p:cNvSpPr>
            <a:spLocks noGrp="1"/>
          </p:cNvSpPr>
          <p:nvPr>
            <p:ph type="body"/>
          </p:nvPr>
        </p:nvSpPr>
        <p:spPr>
          <a:xfrm>
            <a:off x="243720" y="3796920"/>
            <a:ext cx="8671320" cy="2376360"/>
          </a:xfrm>
          <a:prstGeom prst="rect">
            <a:avLst/>
          </a:prstGeom>
        </p:spPr>
        <p:txBody>
          <a:bodyPr lIns="0" tIns="0" rIns="0" bIns="0"/>
          <a:lstStyle/>
          <a:p>
            <a:endParaRPr lang="ja-JP" sz="1500" b="0" strike="noStrike" spc="-1">
              <a:solidFill>
                <a:srgbClr val="000000"/>
              </a:solidFill>
              <a:uFill>
                <a:solidFill>
                  <a:srgbClr val="FFFFFF"/>
                </a:solidFill>
              </a:uFill>
              <a:latin typeface="Meiryo"/>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CustomShape 1"/>
          <p:cNvSpPr/>
          <p:nvPr/>
        </p:nvSpPr>
        <p:spPr>
          <a:xfrm rot="5400000">
            <a:off x="3256920" y="-3256560"/>
            <a:ext cx="2630520" cy="9143640"/>
          </a:xfrm>
          <a:prstGeom prst="rect">
            <a:avLst/>
          </a:prstGeom>
          <a:gradFill>
            <a:gsLst>
              <a:gs pos="0">
                <a:schemeClr val="accent2">
                  <a:lumMod val="60000"/>
                  <a:lumOff val="40000"/>
                </a:schemeClr>
              </a:gs>
              <a:gs pos="39000">
                <a:schemeClr val="accent4">
                  <a:lumMod val="40000"/>
                  <a:lumOff val="60000"/>
                </a:schemeClr>
              </a:gs>
              <a:gs pos="83000">
                <a:schemeClr val="bg1"/>
              </a:gs>
              <a:gs pos="100000">
                <a:schemeClr val="bg1"/>
              </a:gs>
            </a:gsLst>
            <a:lin ang="16200000"/>
          </a:gradFill>
          <a:ln>
            <a:noFill/>
          </a:ln>
        </p:spPr>
        <p:style>
          <a:lnRef idx="2">
            <a:schemeClr val="accent1">
              <a:shade val="50000"/>
            </a:schemeClr>
          </a:lnRef>
          <a:fillRef idx="1">
            <a:schemeClr val="accent1"/>
          </a:fillRef>
          <a:effectRef idx="0">
            <a:schemeClr val="accent1"/>
          </a:effectRef>
          <a:fontRef idx="minor"/>
        </p:style>
      </p:sp>
      <p:sp>
        <p:nvSpPr>
          <p:cNvPr id="8" name="PlaceHolder 2"/>
          <p:cNvSpPr>
            <a:spLocks noGrp="1"/>
          </p:cNvSpPr>
          <p:nvPr>
            <p:ph type="title"/>
          </p:nvPr>
        </p:nvSpPr>
        <p:spPr>
          <a:xfrm>
            <a:off x="1143000" y="1122480"/>
            <a:ext cx="6857640" cy="2387160"/>
          </a:xfrm>
          <a:prstGeom prst="rect">
            <a:avLst/>
          </a:prstGeom>
        </p:spPr>
        <p:txBody>
          <a:bodyPr anchor="b"/>
          <a:lstStyle/>
          <a:p>
            <a:pPr algn="ctr">
              <a:lnSpc>
                <a:spcPct val="100000"/>
              </a:lnSpc>
            </a:pPr>
            <a:r>
              <a:rPr lang="ja-JP" sz="3600" b="0" strike="noStrike" spc="-1">
                <a:solidFill>
                  <a:srgbClr val="000000"/>
                </a:solidFill>
                <a:uFill>
                  <a:solidFill>
                    <a:srgbClr val="FFFFFF"/>
                  </a:solidFill>
                </a:uFill>
                <a:latin typeface="Meiryo"/>
                <a:ea typeface="Meiryo"/>
              </a:rPr>
              <a:t>マスター タイトルの書式設定</a:t>
            </a:r>
            <a:endParaRPr lang="ja-JP" sz="1800" b="0" strike="noStrike" spc="-1">
              <a:solidFill>
                <a:srgbClr val="000000"/>
              </a:solidFill>
              <a:uFill>
                <a:solidFill>
                  <a:srgbClr val="FFFFFF"/>
                </a:solidFill>
              </a:uFill>
              <a:latin typeface="Yu Gothic"/>
            </a:endParaRPr>
          </a:p>
        </p:txBody>
      </p:sp>
      <p:sp>
        <p:nvSpPr>
          <p:cNvPr id="2" name="PlaceHolder 3"/>
          <p:cNvSpPr>
            <a:spLocks noGrp="1"/>
          </p:cNvSpPr>
          <p:nvPr>
            <p:ph type="dt"/>
          </p:nvPr>
        </p:nvSpPr>
        <p:spPr>
          <a:xfrm>
            <a:off x="628560" y="6356520"/>
            <a:ext cx="2057040" cy="364680"/>
          </a:xfrm>
          <a:prstGeom prst="rect">
            <a:avLst/>
          </a:prstGeom>
        </p:spPr>
        <p:txBody>
          <a:bodyPr anchor="ctr"/>
          <a:lstStyle/>
          <a:p>
            <a:pPr>
              <a:lnSpc>
                <a:spcPct val="100000"/>
              </a:lnSpc>
            </a:pPr>
            <a:r>
              <a:rPr lang="en-US" sz="900" b="0" strike="noStrike" spc="-1">
                <a:solidFill>
                  <a:srgbClr val="8B8B8B"/>
                </a:solidFill>
                <a:uFill>
                  <a:solidFill>
                    <a:srgbClr val="FFFFFF"/>
                  </a:solidFill>
                </a:uFill>
                <a:latin typeface="Meiryo"/>
                <a:ea typeface="Meiryo"/>
              </a:rPr>
              <a:t>6/6/20</a:t>
            </a:r>
            <a:endParaRPr lang="en-US" sz="1400" b="0" strike="noStrike" spc="-1">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3029040" y="6356520"/>
            <a:ext cx="3085920" cy="364680"/>
          </a:xfrm>
          <a:prstGeom prst="rect">
            <a:avLst/>
          </a:prstGeom>
        </p:spPr>
        <p:txBody>
          <a:bodyPr anchor="ctr"/>
          <a:lstStyle/>
          <a:p>
            <a:endParaRPr lang="en-US" sz="2400" b="0" strike="noStrike" spc="-1">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6458040" y="6356520"/>
            <a:ext cx="2057040" cy="364680"/>
          </a:xfrm>
          <a:prstGeom prst="rect">
            <a:avLst/>
          </a:prstGeom>
        </p:spPr>
        <p:txBody>
          <a:bodyPr anchor="ctr"/>
          <a:lstStyle/>
          <a:p>
            <a:pPr algn="r">
              <a:lnSpc>
                <a:spcPct val="100000"/>
              </a:lnSpc>
            </a:pPr>
            <a:fld id="{B2EABAE7-20F1-458F-A598-AE2BE71AFF66}" type="slidenum">
              <a:rPr lang="en-US" sz="900" b="0" strike="noStrike" spc="-1">
                <a:solidFill>
                  <a:srgbClr val="8B8B8B"/>
                </a:solidFill>
                <a:uFill>
                  <a:solidFill>
                    <a:srgbClr val="FFFFFF"/>
                  </a:solidFill>
                </a:uFill>
                <a:latin typeface="Meiryo"/>
                <a:ea typeface="Meiryo"/>
              </a:rPr>
              <a:t>‹#›</a:t>
            </a:fld>
            <a:endParaRPr lang="en-US" sz="1400" b="0" strike="noStrike" spc="-1">
              <a:solidFill>
                <a:srgbClr val="000000"/>
              </a:solidFill>
              <a:uFill>
                <a:solidFill>
                  <a:srgbClr val="FFFFFF"/>
                </a:solidFill>
              </a:uFill>
              <a:latin typeface="Times New Roman"/>
            </a:endParaRPr>
          </a:p>
        </p:txBody>
      </p:sp>
      <p:sp>
        <p:nvSpPr>
          <p:cNvPr id="5" name="CustomShape 6"/>
          <p:cNvSpPr/>
          <p:nvPr/>
        </p:nvSpPr>
        <p:spPr>
          <a:xfrm rot="5400000">
            <a:off x="4563360" y="-1618200"/>
            <a:ext cx="17640" cy="7886520"/>
          </a:xfrm>
          <a:prstGeom prst="rect">
            <a:avLst/>
          </a:prstGeom>
          <a:solidFill>
            <a:srgbClr val="F6AE70"/>
          </a:solidFill>
          <a:ln>
            <a:noFill/>
          </a:ln>
        </p:spPr>
        <p:style>
          <a:lnRef idx="2">
            <a:schemeClr val="accent1">
              <a:shade val="50000"/>
            </a:schemeClr>
          </a:lnRef>
          <a:fillRef idx="1">
            <a:schemeClr val="accent1"/>
          </a:fillRef>
          <a:effectRef idx="0">
            <a:schemeClr val="accent1"/>
          </a:effectRef>
          <a:fontRef idx="minor"/>
        </p:style>
      </p:sp>
      <p:sp>
        <p:nvSpPr>
          <p:cNvPr id="6" name="PlaceHolder 7"/>
          <p:cNvSpPr>
            <a:spLocks noGrp="1"/>
          </p:cNvSpPr>
          <p:nvPr>
            <p:ph type="body"/>
          </p:nvPr>
        </p:nvSpPr>
        <p:spPr>
          <a:xfrm>
            <a:off x="457200" y="1604520"/>
            <a:ext cx="8229240" cy="3977280"/>
          </a:xfrm>
          <a:prstGeom prst="rect">
            <a:avLst/>
          </a:prstGeom>
        </p:spPr>
        <p:txBody>
          <a:bodyPr lIns="0" tIns="0" rIns="0" bIns="0"/>
          <a:lstStyle/>
          <a:p>
            <a:pPr marL="432000" indent="-324000">
              <a:buClr>
                <a:srgbClr val="000000"/>
              </a:buClr>
              <a:buSzPct val="45000"/>
              <a:buFont typeface="Wingdings" charset="2"/>
              <a:buChar char=""/>
            </a:pPr>
            <a:r>
              <a:rPr lang="ja-JP" sz="1500" b="0" strike="noStrike" spc="-1">
                <a:solidFill>
                  <a:srgbClr val="000000"/>
                </a:solidFill>
                <a:uFill>
                  <a:solidFill>
                    <a:srgbClr val="FFFFFF"/>
                  </a:solidFill>
                </a:uFill>
                <a:latin typeface="Meiryo"/>
              </a:rPr>
              <a:t>개요 텍스트의 서식을 편집하려면 클릭하십시오</a:t>
            </a:r>
          </a:p>
          <a:p>
            <a:pPr marL="864000" lvl="1" indent="-324000">
              <a:buClr>
                <a:srgbClr val="000000"/>
              </a:buClr>
              <a:buSzPct val="75000"/>
              <a:buFont typeface="Symbol" charset="2"/>
              <a:buChar char=""/>
            </a:pPr>
            <a:r>
              <a:rPr lang="ja-JP" sz="1350" b="0" strike="noStrike" spc="-1">
                <a:solidFill>
                  <a:srgbClr val="000000"/>
                </a:solidFill>
                <a:uFill>
                  <a:solidFill>
                    <a:srgbClr val="FFFFFF"/>
                  </a:solidFill>
                </a:uFill>
                <a:latin typeface="Meiryo"/>
              </a:rPr>
              <a:t>2번째 개요 수준</a:t>
            </a:r>
          </a:p>
          <a:p>
            <a:pPr marL="1296000" lvl="2" indent="-288000">
              <a:buClr>
                <a:srgbClr val="000000"/>
              </a:buClr>
              <a:buSzPct val="45000"/>
              <a:buFont typeface="Wingdings" charset="2"/>
              <a:buChar char=""/>
            </a:pPr>
            <a:r>
              <a:rPr lang="ja-JP" sz="1200" b="0" strike="noStrike" spc="-1">
                <a:solidFill>
                  <a:srgbClr val="000000"/>
                </a:solidFill>
                <a:uFill>
                  <a:solidFill>
                    <a:srgbClr val="FFFFFF"/>
                  </a:solidFill>
                </a:uFill>
                <a:latin typeface="Meiryo"/>
              </a:rPr>
              <a:t>3번째 개요 수준</a:t>
            </a:r>
          </a:p>
          <a:p>
            <a:pPr marL="1728000" lvl="3" indent="-216000">
              <a:buClr>
                <a:srgbClr val="000000"/>
              </a:buClr>
              <a:buSzPct val="75000"/>
              <a:buFont typeface="Symbol" charset="2"/>
              <a:buChar char=""/>
            </a:pPr>
            <a:r>
              <a:rPr lang="ja-JP" sz="1200" b="0" strike="noStrike" spc="-1">
                <a:solidFill>
                  <a:srgbClr val="000000"/>
                </a:solidFill>
                <a:uFill>
                  <a:solidFill>
                    <a:srgbClr val="FFFFFF"/>
                  </a:solidFill>
                </a:uFill>
                <a:latin typeface="Meiryo"/>
              </a:rPr>
              <a:t>4번째 개요 수준</a:t>
            </a:r>
          </a:p>
          <a:p>
            <a:pPr marL="2160000" lvl="4" indent="-216000">
              <a:buClr>
                <a:srgbClr val="000000"/>
              </a:buClr>
              <a:buSzPct val="45000"/>
              <a:buFont typeface="Wingdings" charset="2"/>
              <a:buChar char=""/>
            </a:pPr>
            <a:r>
              <a:rPr lang="ja-JP" sz="2000" b="0" strike="noStrike" spc="-1">
                <a:solidFill>
                  <a:srgbClr val="000000"/>
                </a:solidFill>
                <a:uFill>
                  <a:solidFill>
                    <a:srgbClr val="FFFFFF"/>
                  </a:solidFill>
                </a:uFill>
                <a:latin typeface="Meiryo"/>
              </a:rPr>
              <a:t>5번째 개요 수준</a:t>
            </a:r>
          </a:p>
          <a:p>
            <a:pPr marL="2592000" lvl="5" indent="-216000">
              <a:buClr>
                <a:srgbClr val="000000"/>
              </a:buClr>
              <a:buSzPct val="45000"/>
              <a:buFont typeface="Wingdings" charset="2"/>
              <a:buChar char=""/>
            </a:pPr>
            <a:r>
              <a:rPr lang="ja-JP" sz="2000" b="0" strike="noStrike" spc="-1">
                <a:solidFill>
                  <a:srgbClr val="000000"/>
                </a:solidFill>
                <a:uFill>
                  <a:solidFill>
                    <a:srgbClr val="FFFFFF"/>
                  </a:solidFill>
                </a:uFill>
                <a:latin typeface="Meiryo"/>
              </a:rPr>
              <a:t>6번째 개요 수준</a:t>
            </a:r>
          </a:p>
          <a:p>
            <a:pPr marL="3024000" lvl="6" indent="-216000">
              <a:buClr>
                <a:srgbClr val="000000"/>
              </a:buClr>
              <a:buSzPct val="45000"/>
              <a:buFont typeface="Wingdings" charset="2"/>
              <a:buChar char=""/>
            </a:pPr>
            <a:r>
              <a:rPr lang="ja-JP" sz="2000" b="0" strike="noStrike" spc="-1">
                <a:solidFill>
                  <a:srgbClr val="000000"/>
                </a:solidFill>
                <a:uFill>
                  <a:solidFill>
                    <a:srgbClr val="FFFFFF"/>
                  </a:solidFill>
                </a:uFill>
                <a:latin typeface="Meiryo"/>
              </a:rPr>
              <a:t>7번째 개요 수준</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CustomShape 1"/>
          <p:cNvSpPr/>
          <p:nvPr/>
        </p:nvSpPr>
        <p:spPr>
          <a:xfrm>
            <a:off x="0" y="5400"/>
            <a:ext cx="9143640" cy="956520"/>
          </a:xfrm>
          <a:prstGeom prst="rect">
            <a:avLst/>
          </a:prstGeom>
          <a:gradFill>
            <a:gsLst>
              <a:gs pos="0">
                <a:schemeClr val="accent2">
                  <a:lumMod val="60000"/>
                  <a:lumOff val="40000"/>
                </a:schemeClr>
              </a:gs>
              <a:gs pos="39000">
                <a:schemeClr val="accent4">
                  <a:lumMod val="40000"/>
                  <a:lumOff val="60000"/>
                </a:schemeClr>
              </a:gs>
              <a:gs pos="83000">
                <a:schemeClr val="bg1"/>
              </a:gs>
              <a:gs pos="100000">
                <a:schemeClr val="bg1"/>
              </a:gs>
            </a:gsLst>
            <a:lin ang="0"/>
          </a:gradFill>
          <a:ln>
            <a:noFill/>
          </a:ln>
        </p:spPr>
        <p:style>
          <a:lnRef idx="2">
            <a:schemeClr val="accent1">
              <a:shade val="50000"/>
            </a:schemeClr>
          </a:lnRef>
          <a:fillRef idx="1">
            <a:schemeClr val="accent1"/>
          </a:fillRef>
          <a:effectRef idx="0">
            <a:schemeClr val="accent1"/>
          </a:effectRef>
          <a:fontRef idx="minor"/>
        </p:style>
      </p:sp>
      <p:sp>
        <p:nvSpPr>
          <p:cNvPr id="42" name="PlaceHolder 2"/>
          <p:cNvSpPr>
            <a:spLocks noGrp="1"/>
          </p:cNvSpPr>
          <p:nvPr>
            <p:ph type="title"/>
          </p:nvPr>
        </p:nvSpPr>
        <p:spPr>
          <a:xfrm>
            <a:off x="243720" y="129600"/>
            <a:ext cx="8671320" cy="800280"/>
          </a:xfrm>
          <a:prstGeom prst="rect">
            <a:avLst/>
          </a:prstGeom>
        </p:spPr>
        <p:txBody>
          <a:bodyPr anchor="b"/>
          <a:lstStyle/>
          <a:p>
            <a:pPr>
              <a:lnSpc>
                <a:spcPct val="100000"/>
              </a:lnSpc>
            </a:pPr>
            <a:r>
              <a:rPr lang="ja-JP" sz="2400" b="0" strike="noStrike" spc="-1">
                <a:solidFill>
                  <a:srgbClr val="000000"/>
                </a:solidFill>
                <a:uFill>
                  <a:solidFill>
                    <a:srgbClr val="FFFFFF"/>
                  </a:solidFill>
                </a:uFill>
                <a:latin typeface="Meiryo"/>
                <a:ea typeface="Meiryo"/>
              </a:rPr>
              <a:t>マスター タイトルの書式設定</a:t>
            </a:r>
            <a:endParaRPr lang="ja-JP" sz="1800" b="0" strike="noStrike" spc="-1">
              <a:solidFill>
                <a:srgbClr val="000000"/>
              </a:solidFill>
              <a:uFill>
                <a:solidFill>
                  <a:srgbClr val="FFFFFF"/>
                </a:solidFill>
              </a:uFill>
              <a:latin typeface="Yu Gothic"/>
            </a:endParaRPr>
          </a:p>
        </p:txBody>
      </p:sp>
      <p:sp>
        <p:nvSpPr>
          <p:cNvPr id="43" name="PlaceHolder 3"/>
          <p:cNvSpPr>
            <a:spLocks noGrp="1"/>
          </p:cNvSpPr>
          <p:nvPr>
            <p:ph type="body"/>
          </p:nvPr>
        </p:nvSpPr>
        <p:spPr>
          <a:xfrm>
            <a:off x="243720" y="1194480"/>
            <a:ext cx="8671320" cy="4982040"/>
          </a:xfrm>
          <a:prstGeom prst="rect">
            <a:avLst/>
          </a:prstGeom>
        </p:spPr>
        <p:txBody>
          <a:bodyPr/>
          <a:lstStyle/>
          <a:p>
            <a:pPr marL="432000" indent="-324000">
              <a:buClr>
                <a:srgbClr val="000000"/>
              </a:buClr>
              <a:buSzPct val="45000"/>
              <a:buFont typeface="Wingdings" charset="2"/>
              <a:buChar char=""/>
            </a:pPr>
            <a:r>
              <a:rPr lang="ja-JP" sz="2000" b="0" strike="noStrike" spc="-1">
                <a:solidFill>
                  <a:srgbClr val="000000"/>
                </a:solidFill>
                <a:uFill>
                  <a:solidFill>
                    <a:srgbClr val="FFFFFF"/>
                  </a:solidFill>
                </a:uFill>
                <a:latin typeface="Meiryo"/>
                <a:ea typeface="Meiryo"/>
              </a:rPr>
              <a:t>개요 텍스트의 서식을 편집하려면 클릭하십시오</a:t>
            </a:r>
            <a:endParaRPr lang="ja-JP" sz="2000" b="0" strike="noStrike" spc="-1">
              <a:solidFill>
                <a:srgbClr val="000000"/>
              </a:solidFill>
              <a:uFill>
                <a:solidFill>
                  <a:srgbClr val="FFFFFF"/>
                </a:solidFill>
              </a:uFill>
              <a:latin typeface="Meiryo"/>
            </a:endParaRPr>
          </a:p>
          <a:p>
            <a:pPr marL="864000" lvl="1" indent="-324000">
              <a:buClr>
                <a:srgbClr val="000000"/>
              </a:buClr>
              <a:buSzPct val="75000"/>
              <a:buFont typeface="Symbol" charset="2"/>
              <a:buChar char=""/>
            </a:pPr>
            <a:r>
              <a:rPr lang="ja-JP" sz="2000" b="0" strike="noStrike" spc="-1">
                <a:solidFill>
                  <a:srgbClr val="000000"/>
                </a:solidFill>
                <a:uFill>
                  <a:solidFill>
                    <a:srgbClr val="FFFFFF"/>
                  </a:solidFill>
                </a:uFill>
                <a:latin typeface="Meiryo"/>
                <a:ea typeface="Meiryo"/>
              </a:rPr>
              <a:t>2번째 개요 수준</a:t>
            </a:r>
            <a:endParaRPr lang="ja-JP" sz="2000" b="0" strike="noStrike" spc="-1">
              <a:solidFill>
                <a:srgbClr val="000000"/>
              </a:solidFill>
              <a:uFill>
                <a:solidFill>
                  <a:srgbClr val="FFFFFF"/>
                </a:solidFill>
              </a:uFill>
              <a:latin typeface="Meiryo"/>
            </a:endParaRPr>
          </a:p>
          <a:p>
            <a:pPr marL="1296000" lvl="2" indent="-288000">
              <a:buClr>
                <a:srgbClr val="000000"/>
              </a:buClr>
              <a:buSzPct val="45000"/>
              <a:buFont typeface="Wingdings" charset="2"/>
              <a:buChar char=""/>
            </a:pPr>
            <a:r>
              <a:rPr lang="ja-JP" sz="2000" b="0" strike="noStrike" spc="-1">
                <a:solidFill>
                  <a:srgbClr val="000000"/>
                </a:solidFill>
                <a:uFill>
                  <a:solidFill>
                    <a:srgbClr val="FFFFFF"/>
                  </a:solidFill>
                </a:uFill>
                <a:latin typeface="Meiryo"/>
                <a:ea typeface="Meiryo"/>
              </a:rPr>
              <a:t>3번째 개요 수준</a:t>
            </a:r>
            <a:endParaRPr lang="ja-JP" sz="2000" b="0" strike="noStrike" spc="-1">
              <a:solidFill>
                <a:srgbClr val="000000"/>
              </a:solidFill>
              <a:uFill>
                <a:solidFill>
                  <a:srgbClr val="FFFFFF"/>
                </a:solidFill>
              </a:uFill>
              <a:latin typeface="Meiryo"/>
            </a:endParaRPr>
          </a:p>
          <a:p>
            <a:pPr marL="1728000" lvl="3" indent="-216000">
              <a:buClr>
                <a:srgbClr val="000000"/>
              </a:buClr>
              <a:buSzPct val="75000"/>
              <a:buFont typeface="Symbol" charset="2"/>
              <a:buChar char=""/>
            </a:pPr>
            <a:r>
              <a:rPr lang="ja-JP" sz="2000" b="0" strike="noStrike" spc="-1">
                <a:solidFill>
                  <a:srgbClr val="000000"/>
                </a:solidFill>
                <a:uFill>
                  <a:solidFill>
                    <a:srgbClr val="FFFFFF"/>
                  </a:solidFill>
                </a:uFill>
                <a:latin typeface="Meiryo"/>
                <a:ea typeface="Meiryo"/>
              </a:rPr>
              <a:t>4번째 개요 수준</a:t>
            </a:r>
            <a:endParaRPr lang="ja-JP" sz="2000" b="0" strike="noStrike" spc="-1">
              <a:solidFill>
                <a:srgbClr val="000000"/>
              </a:solidFill>
              <a:uFill>
                <a:solidFill>
                  <a:srgbClr val="FFFFFF"/>
                </a:solidFill>
              </a:uFill>
              <a:latin typeface="Meiryo"/>
            </a:endParaRPr>
          </a:p>
          <a:p>
            <a:pPr marL="2160000" lvl="4" indent="-216000">
              <a:buClr>
                <a:srgbClr val="000000"/>
              </a:buClr>
              <a:buSzPct val="45000"/>
              <a:buFont typeface="Wingdings" charset="2"/>
              <a:buChar char=""/>
            </a:pPr>
            <a:r>
              <a:rPr lang="ja-JP" sz="2000" b="0" strike="noStrike" spc="-1">
                <a:solidFill>
                  <a:srgbClr val="000000"/>
                </a:solidFill>
                <a:uFill>
                  <a:solidFill>
                    <a:srgbClr val="FFFFFF"/>
                  </a:solidFill>
                </a:uFill>
                <a:latin typeface="Meiryo"/>
                <a:ea typeface="Meiryo"/>
              </a:rPr>
              <a:t>5번째 개요 수준</a:t>
            </a:r>
            <a:endParaRPr lang="ja-JP" sz="2000" b="0" strike="noStrike" spc="-1">
              <a:solidFill>
                <a:srgbClr val="000000"/>
              </a:solidFill>
              <a:uFill>
                <a:solidFill>
                  <a:srgbClr val="FFFFFF"/>
                </a:solidFill>
              </a:uFill>
              <a:latin typeface="Meiryo"/>
            </a:endParaRPr>
          </a:p>
          <a:p>
            <a:pPr marL="2592000" lvl="5" indent="-216000">
              <a:buClr>
                <a:srgbClr val="000000"/>
              </a:buClr>
              <a:buSzPct val="45000"/>
              <a:buFont typeface="Wingdings" charset="2"/>
              <a:buChar char=""/>
            </a:pPr>
            <a:r>
              <a:rPr lang="ja-JP" sz="2000" b="0" strike="noStrike" spc="-1">
                <a:solidFill>
                  <a:srgbClr val="000000"/>
                </a:solidFill>
                <a:uFill>
                  <a:solidFill>
                    <a:srgbClr val="FFFFFF"/>
                  </a:solidFill>
                </a:uFill>
                <a:latin typeface="Meiryo"/>
                <a:ea typeface="Meiryo"/>
              </a:rPr>
              <a:t>6번째 개요 수준</a:t>
            </a:r>
            <a:endParaRPr lang="ja-JP" sz="2000" b="0" strike="noStrike" spc="-1">
              <a:solidFill>
                <a:srgbClr val="000000"/>
              </a:solidFill>
              <a:uFill>
                <a:solidFill>
                  <a:srgbClr val="FFFFFF"/>
                </a:solidFill>
              </a:uFill>
              <a:latin typeface="Meiryo"/>
            </a:endParaRPr>
          </a:p>
          <a:p>
            <a:pPr marL="171360" indent="-171000">
              <a:lnSpc>
                <a:spcPct val="100000"/>
              </a:lnSpc>
              <a:buClr>
                <a:srgbClr val="ED7D31"/>
              </a:buClr>
              <a:buFont typeface="Wingdings" charset="2"/>
              <a:buChar char=""/>
            </a:pPr>
            <a:r>
              <a:rPr lang="ja-JP" sz="2000" b="0" strike="noStrike" spc="-1">
                <a:solidFill>
                  <a:srgbClr val="000000"/>
                </a:solidFill>
                <a:uFill>
                  <a:solidFill>
                    <a:srgbClr val="FFFFFF"/>
                  </a:solidFill>
                </a:uFill>
                <a:latin typeface="Meiryo"/>
                <a:ea typeface="Meiryo"/>
              </a:rPr>
              <a:t>7번째 개요 수준マスター テキストの書式設定</a:t>
            </a:r>
            <a:endParaRPr lang="ja-JP" sz="2000" b="0" strike="noStrike" spc="-1">
              <a:solidFill>
                <a:srgbClr val="000000"/>
              </a:solidFill>
              <a:uFill>
                <a:solidFill>
                  <a:srgbClr val="FFFFFF"/>
                </a:solidFill>
              </a:uFill>
              <a:latin typeface="Meiryo"/>
            </a:endParaRPr>
          </a:p>
          <a:p>
            <a:pPr marL="514440" lvl="1" indent="-171000">
              <a:lnSpc>
                <a:spcPct val="100000"/>
              </a:lnSpc>
              <a:buClr>
                <a:srgbClr val="000000"/>
              </a:buClr>
              <a:buFont typeface="Arial"/>
              <a:buChar char="•"/>
            </a:pPr>
            <a:r>
              <a:rPr lang="ja-JP" sz="2000" b="0" strike="noStrike" spc="-1">
                <a:solidFill>
                  <a:srgbClr val="000000"/>
                </a:solidFill>
                <a:uFill>
                  <a:solidFill>
                    <a:srgbClr val="FFFFFF"/>
                  </a:solidFill>
                </a:uFill>
                <a:latin typeface="Meiryo"/>
                <a:ea typeface="Meiryo"/>
              </a:rPr>
              <a:t>第 2 レベル</a:t>
            </a:r>
            <a:endParaRPr lang="ja-JP" sz="2000" b="0" strike="noStrike" spc="-1">
              <a:solidFill>
                <a:srgbClr val="000000"/>
              </a:solidFill>
              <a:uFill>
                <a:solidFill>
                  <a:srgbClr val="FFFFFF"/>
                </a:solidFill>
              </a:uFill>
              <a:latin typeface="Meiryo"/>
            </a:endParaRPr>
          </a:p>
          <a:p>
            <a:pPr marL="857160" lvl="2" indent="-171000">
              <a:lnSpc>
                <a:spcPct val="100000"/>
              </a:lnSpc>
              <a:buClr>
                <a:srgbClr val="000000"/>
              </a:buClr>
              <a:buFont typeface="Arial"/>
              <a:buChar char="•"/>
            </a:pPr>
            <a:r>
              <a:rPr lang="ja-JP" sz="1800" b="0" strike="noStrike" spc="-1">
                <a:solidFill>
                  <a:srgbClr val="000000"/>
                </a:solidFill>
                <a:uFill>
                  <a:solidFill>
                    <a:srgbClr val="FFFFFF"/>
                  </a:solidFill>
                </a:uFill>
                <a:latin typeface="Meiryo"/>
                <a:ea typeface="Meiryo"/>
              </a:rPr>
              <a:t>第 3 レベル</a:t>
            </a:r>
            <a:endParaRPr lang="ja-JP" sz="2000" b="0" strike="noStrike" spc="-1">
              <a:solidFill>
                <a:srgbClr val="000000"/>
              </a:solidFill>
              <a:uFill>
                <a:solidFill>
                  <a:srgbClr val="FFFFFF"/>
                </a:solidFill>
              </a:uFill>
              <a:latin typeface="Meiryo"/>
            </a:endParaRPr>
          </a:p>
          <a:p>
            <a:pPr marL="1200240" lvl="3" indent="-171000">
              <a:lnSpc>
                <a:spcPct val="100000"/>
              </a:lnSpc>
              <a:buClr>
                <a:srgbClr val="000000"/>
              </a:buClr>
              <a:buFont typeface="Arial"/>
              <a:buChar char="•"/>
            </a:pPr>
            <a:r>
              <a:rPr lang="ja-JP" sz="1800" b="0" strike="noStrike" spc="-1">
                <a:solidFill>
                  <a:srgbClr val="000000"/>
                </a:solidFill>
                <a:uFill>
                  <a:solidFill>
                    <a:srgbClr val="FFFFFF"/>
                  </a:solidFill>
                </a:uFill>
                <a:latin typeface="Meiryo"/>
                <a:ea typeface="Meiryo"/>
              </a:rPr>
              <a:t>第 4 レベル</a:t>
            </a:r>
            <a:endParaRPr lang="ja-JP" sz="2000" b="0" strike="noStrike" spc="-1">
              <a:solidFill>
                <a:srgbClr val="000000"/>
              </a:solidFill>
              <a:uFill>
                <a:solidFill>
                  <a:srgbClr val="FFFFFF"/>
                </a:solidFill>
              </a:uFill>
              <a:latin typeface="Meiryo"/>
            </a:endParaRPr>
          </a:p>
          <a:p>
            <a:pPr marL="1542960" lvl="4" indent="-171000">
              <a:lnSpc>
                <a:spcPct val="100000"/>
              </a:lnSpc>
              <a:buClr>
                <a:srgbClr val="000000"/>
              </a:buClr>
              <a:buFont typeface="Arial"/>
              <a:buChar char="•"/>
            </a:pPr>
            <a:r>
              <a:rPr lang="ja-JP" sz="1800" b="0" strike="noStrike" spc="-1">
                <a:solidFill>
                  <a:srgbClr val="000000"/>
                </a:solidFill>
                <a:uFill>
                  <a:solidFill>
                    <a:srgbClr val="FFFFFF"/>
                  </a:solidFill>
                </a:uFill>
                <a:latin typeface="Meiryo"/>
                <a:ea typeface="Meiryo"/>
              </a:rPr>
              <a:t>第 5 レベル</a:t>
            </a:r>
            <a:endParaRPr lang="ja-JP" sz="2000" b="0" strike="noStrike" spc="-1">
              <a:solidFill>
                <a:srgbClr val="000000"/>
              </a:solidFill>
              <a:uFill>
                <a:solidFill>
                  <a:srgbClr val="FFFFFF"/>
                </a:solidFill>
              </a:uFill>
              <a:latin typeface="Meiryo"/>
            </a:endParaRPr>
          </a:p>
        </p:txBody>
      </p:sp>
      <p:sp>
        <p:nvSpPr>
          <p:cNvPr id="44" name="PlaceHolder 4"/>
          <p:cNvSpPr>
            <a:spLocks noGrp="1"/>
          </p:cNvSpPr>
          <p:nvPr>
            <p:ph type="dt"/>
          </p:nvPr>
        </p:nvSpPr>
        <p:spPr>
          <a:xfrm>
            <a:off x="628560" y="6356520"/>
            <a:ext cx="2057040" cy="364680"/>
          </a:xfrm>
          <a:prstGeom prst="rect">
            <a:avLst/>
          </a:prstGeom>
        </p:spPr>
        <p:txBody>
          <a:bodyPr anchor="ctr"/>
          <a:lstStyle/>
          <a:p>
            <a:pPr>
              <a:lnSpc>
                <a:spcPct val="100000"/>
              </a:lnSpc>
            </a:pPr>
            <a:r>
              <a:rPr lang="en-US" sz="900" b="0" strike="noStrike" spc="-1">
                <a:solidFill>
                  <a:srgbClr val="8B8B8B"/>
                </a:solidFill>
                <a:uFill>
                  <a:solidFill>
                    <a:srgbClr val="FFFFFF"/>
                  </a:solidFill>
                </a:uFill>
                <a:latin typeface="Meiryo"/>
                <a:ea typeface="Meiryo"/>
              </a:rPr>
              <a:t>6/6/20</a:t>
            </a:r>
            <a:endParaRPr lang="en-US" sz="1400" b="0" strike="noStrike" spc="-1">
              <a:solidFill>
                <a:srgbClr val="000000"/>
              </a:solidFill>
              <a:uFill>
                <a:solidFill>
                  <a:srgbClr val="FFFFFF"/>
                </a:solidFill>
              </a:uFill>
              <a:latin typeface="Times New Roman"/>
            </a:endParaRPr>
          </a:p>
        </p:txBody>
      </p:sp>
      <p:sp>
        <p:nvSpPr>
          <p:cNvPr id="45" name="PlaceHolder 5"/>
          <p:cNvSpPr>
            <a:spLocks noGrp="1"/>
          </p:cNvSpPr>
          <p:nvPr>
            <p:ph type="ftr"/>
          </p:nvPr>
        </p:nvSpPr>
        <p:spPr>
          <a:xfrm>
            <a:off x="3029040" y="6356520"/>
            <a:ext cx="3085920" cy="364680"/>
          </a:xfrm>
          <a:prstGeom prst="rect">
            <a:avLst/>
          </a:prstGeom>
        </p:spPr>
        <p:txBody>
          <a:bodyPr anchor="ctr"/>
          <a:lstStyle/>
          <a:p>
            <a:endParaRPr lang="en-US" sz="2400" b="0" strike="noStrike" spc="-1">
              <a:solidFill>
                <a:srgbClr val="000000"/>
              </a:solidFill>
              <a:uFill>
                <a:solidFill>
                  <a:srgbClr val="FFFFFF"/>
                </a:solidFill>
              </a:uFill>
              <a:latin typeface="Times New Roman"/>
            </a:endParaRPr>
          </a:p>
        </p:txBody>
      </p:sp>
      <p:sp>
        <p:nvSpPr>
          <p:cNvPr id="46" name="PlaceHolder 6"/>
          <p:cNvSpPr>
            <a:spLocks noGrp="1"/>
          </p:cNvSpPr>
          <p:nvPr>
            <p:ph type="sldNum"/>
          </p:nvPr>
        </p:nvSpPr>
        <p:spPr>
          <a:xfrm>
            <a:off x="6458040" y="6356520"/>
            <a:ext cx="2057040" cy="364680"/>
          </a:xfrm>
          <a:prstGeom prst="rect">
            <a:avLst/>
          </a:prstGeom>
        </p:spPr>
        <p:txBody>
          <a:bodyPr anchor="ctr"/>
          <a:lstStyle/>
          <a:p>
            <a:pPr algn="r">
              <a:lnSpc>
                <a:spcPct val="100000"/>
              </a:lnSpc>
            </a:pPr>
            <a:fld id="{03DD0EC2-5C3D-4E37-A58E-B482BAFB14A6}" type="slidenum">
              <a:rPr lang="en-US" sz="900" b="0" strike="noStrike" spc="-1">
                <a:solidFill>
                  <a:srgbClr val="8B8B8B"/>
                </a:solidFill>
                <a:uFill>
                  <a:solidFill>
                    <a:srgbClr val="FFFFFF"/>
                  </a:solidFill>
                </a:uFill>
                <a:latin typeface="Meiryo"/>
                <a:ea typeface="Meiryo"/>
              </a:rPr>
              <a:t>‹#›</a:t>
            </a:fld>
            <a:endParaRPr lang="en-US" sz="1400" b="0" strike="noStrike" spc="-1">
              <a:solidFill>
                <a:srgbClr val="000000"/>
              </a:solidFill>
              <a:uFill>
                <a:solidFill>
                  <a:srgbClr val="FFFFFF"/>
                </a:solidFill>
              </a:uFill>
              <a:latin typeface="Times New Roman"/>
            </a:endParaRPr>
          </a:p>
        </p:txBody>
      </p:sp>
      <p:sp>
        <p:nvSpPr>
          <p:cNvPr id="47" name="Line 7"/>
          <p:cNvSpPr/>
          <p:nvPr/>
        </p:nvSpPr>
        <p:spPr>
          <a:xfrm>
            <a:off x="628560" y="-630000"/>
            <a:ext cx="7886520" cy="360"/>
          </a:xfrm>
          <a:prstGeom prst="line">
            <a:avLst/>
          </a:prstGeom>
          <a:ln w="19080">
            <a:solidFill>
              <a:schemeClr val="tx2"/>
            </a:solidFill>
          </a:ln>
        </p:spPr>
        <p:style>
          <a:lnRef idx="1">
            <a:schemeClr val="accent1"/>
          </a:lnRef>
          <a:fillRef idx="0">
            <a:schemeClr val="accent1"/>
          </a:fillRef>
          <a:effectRef idx="0">
            <a:schemeClr val="accent1"/>
          </a:effectRef>
          <a:fontRef idx="minor"/>
        </p:style>
      </p:sp>
      <p:sp>
        <p:nvSpPr>
          <p:cNvPr id="48" name="PlaceHolder 8"/>
          <p:cNvSpPr>
            <a:spLocks noGrp="1"/>
          </p:cNvSpPr>
          <p:nvPr>
            <p:ph type="body"/>
          </p:nvPr>
        </p:nvSpPr>
        <p:spPr>
          <a:xfrm>
            <a:off x="0" y="42840"/>
            <a:ext cx="2685600" cy="478440"/>
          </a:xfrm>
          <a:prstGeom prst="rect">
            <a:avLst/>
          </a:prstGeom>
        </p:spPr>
        <p:txBody>
          <a:bodyPr/>
          <a:lstStyle/>
          <a:p>
            <a:pPr marL="432000" indent="-324000">
              <a:buClr>
                <a:srgbClr val="000000"/>
              </a:buClr>
              <a:buSzPct val="45000"/>
              <a:buFont typeface="Wingdings" charset="2"/>
              <a:buChar char=""/>
            </a:pPr>
            <a:r>
              <a:rPr lang="ja-JP" sz="1350" b="0" strike="noStrike" spc="-1">
                <a:solidFill>
                  <a:srgbClr val="000000"/>
                </a:solidFill>
                <a:uFill>
                  <a:solidFill>
                    <a:srgbClr val="FFFFFF"/>
                  </a:solidFill>
                </a:uFill>
                <a:latin typeface="Meiryo"/>
                <a:ea typeface="Meiryo"/>
              </a:rPr>
              <a:t>개요 텍스트의 서식을 편집하려면 클릭하십시오</a:t>
            </a:r>
            <a:endParaRPr lang="ja-JP" sz="1350" b="0" strike="noStrike" spc="-1">
              <a:solidFill>
                <a:srgbClr val="000000"/>
              </a:solidFill>
              <a:uFill>
                <a:solidFill>
                  <a:srgbClr val="FFFFFF"/>
                </a:solidFill>
              </a:uFill>
              <a:latin typeface="Meiryo"/>
            </a:endParaRPr>
          </a:p>
          <a:p>
            <a:pPr marL="864000" lvl="1" indent="-324000">
              <a:buClr>
                <a:srgbClr val="000000"/>
              </a:buClr>
              <a:buSzPct val="75000"/>
              <a:buFont typeface="Symbol" charset="2"/>
              <a:buChar char=""/>
            </a:pPr>
            <a:r>
              <a:rPr lang="ja-JP" sz="1350" b="0" strike="noStrike" spc="-1">
                <a:solidFill>
                  <a:srgbClr val="000000"/>
                </a:solidFill>
                <a:uFill>
                  <a:solidFill>
                    <a:srgbClr val="FFFFFF"/>
                  </a:solidFill>
                </a:uFill>
                <a:latin typeface="Meiryo"/>
                <a:ea typeface="Meiryo"/>
              </a:rPr>
              <a:t>2번째 개요 수준</a:t>
            </a:r>
            <a:endParaRPr lang="ja-JP" sz="1350" b="0" strike="noStrike" spc="-1">
              <a:solidFill>
                <a:srgbClr val="000000"/>
              </a:solidFill>
              <a:uFill>
                <a:solidFill>
                  <a:srgbClr val="FFFFFF"/>
                </a:solidFill>
              </a:uFill>
              <a:latin typeface="Meiryo"/>
            </a:endParaRPr>
          </a:p>
          <a:p>
            <a:pPr marL="1296000" lvl="2" indent="-288000">
              <a:buClr>
                <a:srgbClr val="000000"/>
              </a:buClr>
              <a:buSzPct val="45000"/>
              <a:buFont typeface="Wingdings" charset="2"/>
              <a:buChar char=""/>
            </a:pPr>
            <a:r>
              <a:rPr lang="ja-JP" sz="1350" b="0" strike="noStrike" spc="-1">
                <a:solidFill>
                  <a:srgbClr val="000000"/>
                </a:solidFill>
                <a:uFill>
                  <a:solidFill>
                    <a:srgbClr val="FFFFFF"/>
                  </a:solidFill>
                </a:uFill>
                <a:latin typeface="Meiryo"/>
                <a:ea typeface="Meiryo"/>
              </a:rPr>
              <a:t>3번째 개요 수준</a:t>
            </a:r>
            <a:endParaRPr lang="ja-JP" sz="1350" b="0" strike="noStrike" spc="-1">
              <a:solidFill>
                <a:srgbClr val="000000"/>
              </a:solidFill>
              <a:uFill>
                <a:solidFill>
                  <a:srgbClr val="FFFFFF"/>
                </a:solidFill>
              </a:uFill>
              <a:latin typeface="Meiryo"/>
            </a:endParaRPr>
          </a:p>
          <a:p>
            <a:pPr marL="1728000" lvl="3" indent="-216000">
              <a:buClr>
                <a:srgbClr val="000000"/>
              </a:buClr>
              <a:buSzPct val="75000"/>
              <a:buFont typeface="Symbol" charset="2"/>
              <a:buChar char=""/>
            </a:pPr>
            <a:r>
              <a:rPr lang="ja-JP" sz="1350" b="0" strike="noStrike" spc="-1">
                <a:solidFill>
                  <a:srgbClr val="000000"/>
                </a:solidFill>
                <a:uFill>
                  <a:solidFill>
                    <a:srgbClr val="FFFFFF"/>
                  </a:solidFill>
                </a:uFill>
                <a:latin typeface="Meiryo"/>
                <a:ea typeface="Meiryo"/>
              </a:rPr>
              <a:t>4번째 개요 수준</a:t>
            </a:r>
            <a:endParaRPr lang="ja-JP" sz="1350" b="0" strike="noStrike" spc="-1">
              <a:solidFill>
                <a:srgbClr val="000000"/>
              </a:solidFill>
              <a:uFill>
                <a:solidFill>
                  <a:srgbClr val="FFFFFF"/>
                </a:solidFill>
              </a:uFill>
              <a:latin typeface="Meiryo"/>
            </a:endParaRPr>
          </a:p>
          <a:p>
            <a:pPr marL="2160000" lvl="4" indent="-216000">
              <a:buClr>
                <a:srgbClr val="000000"/>
              </a:buClr>
              <a:buSzPct val="45000"/>
              <a:buFont typeface="Wingdings" charset="2"/>
              <a:buChar char=""/>
            </a:pPr>
            <a:r>
              <a:rPr lang="ja-JP" sz="1350" b="0" strike="noStrike" spc="-1">
                <a:solidFill>
                  <a:srgbClr val="000000"/>
                </a:solidFill>
                <a:uFill>
                  <a:solidFill>
                    <a:srgbClr val="FFFFFF"/>
                  </a:solidFill>
                </a:uFill>
                <a:latin typeface="Meiryo"/>
                <a:ea typeface="Meiryo"/>
              </a:rPr>
              <a:t>5번째 개요 수준</a:t>
            </a:r>
            <a:endParaRPr lang="ja-JP" sz="1350" b="0" strike="noStrike" spc="-1">
              <a:solidFill>
                <a:srgbClr val="000000"/>
              </a:solidFill>
              <a:uFill>
                <a:solidFill>
                  <a:srgbClr val="FFFFFF"/>
                </a:solidFill>
              </a:uFill>
              <a:latin typeface="Meiryo"/>
            </a:endParaRPr>
          </a:p>
          <a:p>
            <a:pPr marL="2592000" lvl="5" indent="-216000">
              <a:buClr>
                <a:srgbClr val="000000"/>
              </a:buClr>
              <a:buSzPct val="45000"/>
              <a:buFont typeface="Wingdings" charset="2"/>
              <a:buChar char=""/>
            </a:pPr>
            <a:r>
              <a:rPr lang="ja-JP" sz="1350" b="0" strike="noStrike" spc="-1">
                <a:solidFill>
                  <a:srgbClr val="000000"/>
                </a:solidFill>
                <a:uFill>
                  <a:solidFill>
                    <a:srgbClr val="FFFFFF"/>
                  </a:solidFill>
                </a:uFill>
                <a:latin typeface="Meiryo"/>
                <a:ea typeface="Meiryo"/>
              </a:rPr>
              <a:t>6번째 개요 수준</a:t>
            </a:r>
            <a:endParaRPr lang="ja-JP" sz="1350" b="0" strike="noStrike" spc="-1">
              <a:solidFill>
                <a:srgbClr val="000000"/>
              </a:solidFill>
              <a:uFill>
                <a:solidFill>
                  <a:srgbClr val="FFFFFF"/>
                </a:solidFill>
              </a:uFill>
              <a:latin typeface="Meiryo"/>
            </a:endParaRPr>
          </a:p>
          <a:p>
            <a:pPr>
              <a:lnSpc>
                <a:spcPct val="100000"/>
              </a:lnSpc>
            </a:pPr>
            <a:r>
              <a:rPr lang="ja-JP" sz="1350" b="0" strike="noStrike" spc="-1">
                <a:solidFill>
                  <a:srgbClr val="000000"/>
                </a:solidFill>
                <a:uFill>
                  <a:solidFill>
                    <a:srgbClr val="FFFFFF"/>
                  </a:solidFill>
                </a:uFill>
                <a:latin typeface="Meiryo"/>
                <a:ea typeface="Meiryo"/>
              </a:rPr>
              <a:t>7번째 개요 수준目次&gt;１</a:t>
            </a:r>
            <a:endParaRPr lang="ja-JP" sz="1350" b="0" strike="noStrike" spc="-1">
              <a:solidFill>
                <a:srgbClr val="000000"/>
              </a:solidFill>
              <a:uFill>
                <a:solidFill>
                  <a:srgbClr val="FFFFFF"/>
                </a:solidFill>
              </a:uFill>
              <a:latin typeface="Meiryo"/>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extShape 1"/>
          <p:cNvSpPr txBox="1"/>
          <p:nvPr/>
        </p:nvSpPr>
        <p:spPr>
          <a:xfrm>
            <a:off x="253469" y="2178156"/>
            <a:ext cx="8636702" cy="1799844"/>
          </a:xfrm>
          <a:prstGeom prst="rect">
            <a:avLst/>
          </a:prstGeom>
          <a:noFill/>
          <a:ln>
            <a:noFill/>
          </a:ln>
        </p:spPr>
        <p:txBody>
          <a:bodyPr anchor="b"/>
          <a:lstStyle/>
          <a:p>
            <a:pPr algn="ctr"/>
            <a:r>
              <a:rPr lang="ja-JP" sz="2700" spc="-1">
                <a:uFill>
                  <a:solidFill>
                    <a:srgbClr val="FFFFFF"/>
                  </a:solidFill>
                </a:uFill>
                <a:ea typeface="+mn-lt"/>
                <a:cs typeface="+mn-lt"/>
              </a:rPr>
              <a:t>動画基盤</a:t>
            </a:r>
            <a:r>
              <a:rPr lang="ja-JP" altLang="en-US" sz="2700" spc="-1">
                <a:uFill>
                  <a:solidFill>
                    <a:srgbClr val="FFFFFF"/>
                  </a:solidFill>
                </a:uFill>
                <a:ea typeface="+mn-lt"/>
                <a:cs typeface="+mn-lt"/>
              </a:rPr>
              <a:t>リサー</a:t>
            </a:r>
            <a:r>
              <a:rPr lang="ja-JP" sz="2700" spc="-1">
                <a:uFill>
                  <a:solidFill>
                    <a:srgbClr val="FFFFFF"/>
                  </a:solidFill>
                </a:uFill>
                <a:ea typeface="+mn-lt"/>
                <a:cs typeface="+mn-lt"/>
              </a:rPr>
              <a:t>チコミュニケーション</a:t>
            </a:r>
            <a:r>
              <a:rPr lang="ja-JP" altLang="en-US" sz="2700" spc="-1">
                <a:uFill>
                  <a:solidFill>
                    <a:srgbClr val="FFFFFF"/>
                  </a:solidFill>
                </a:uFill>
                <a:ea typeface="+mn-lt"/>
                <a:cs typeface="+mn-lt"/>
              </a:rPr>
              <a:t>の</a:t>
            </a:r>
          </a:p>
          <a:p>
            <a:pPr algn="ctr"/>
            <a:r>
              <a:rPr lang="ja-JP" altLang="en-US" sz="2700" spc="-1">
                <a:uFill>
                  <a:solidFill>
                    <a:srgbClr val="FFFFFF"/>
                  </a:solidFill>
                </a:uFill>
                <a:cs typeface="Arial"/>
              </a:rPr>
              <a:t>リサーチメトリックスへの影響力の推定</a:t>
            </a:r>
          </a:p>
        </p:txBody>
      </p:sp>
      <p:sp>
        <p:nvSpPr>
          <p:cNvPr id="84" name="TextShape 2"/>
          <p:cNvSpPr txBox="1"/>
          <p:nvPr/>
        </p:nvSpPr>
        <p:spPr>
          <a:xfrm>
            <a:off x="1143000" y="3893040"/>
            <a:ext cx="6857640" cy="1710360"/>
          </a:xfrm>
          <a:prstGeom prst="rect">
            <a:avLst/>
          </a:prstGeom>
          <a:noFill/>
          <a:ln>
            <a:noFill/>
          </a:ln>
        </p:spPr>
        <p:txBody>
          <a:bodyPr anchor="t"/>
          <a:lstStyle/>
          <a:p>
            <a:pPr algn="ctr">
              <a:lnSpc>
                <a:spcPct val="100000"/>
              </a:lnSpc>
            </a:pPr>
            <a:endParaRPr lang="en-US" sz="3200" b="0" strike="noStrike" spc="-1">
              <a:solidFill>
                <a:srgbClr val="000000"/>
              </a:solidFill>
              <a:uFill>
                <a:solidFill>
                  <a:srgbClr val="FFFFFF"/>
                </a:solidFill>
              </a:uFill>
              <a:latin typeface="Times New Roman"/>
            </a:endParaRPr>
          </a:p>
          <a:p>
            <a:pPr algn="ctr"/>
            <a:r>
              <a:rPr lang="en-US" sz="2000" spc="-1">
                <a:solidFill>
                  <a:srgbClr val="000000"/>
                </a:solidFill>
                <a:uFill>
                  <a:solidFill>
                    <a:srgbClr val="FFFFFF"/>
                  </a:solidFill>
                </a:uFill>
                <a:latin typeface="Meiryo"/>
                <a:ea typeface="Meiryo"/>
              </a:rPr>
              <a:t>37176854</a:t>
            </a:r>
            <a:r>
              <a:rPr lang="en-US" sz="2000" b="0" strike="noStrike" spc="-1">
                <a:solidFill>
                  <a:srgbClr val="000000"/>
                </a:solidFill>
                <a:uFill>
                  <a:solidFill>
                    <a:srgbClr val="FFFFFF"/>
                  </a:solidFill>
                </a:uFill>
                <a:latin typeface="Meiryo"/>
                <a:ea typeface="Meiryo"/>
              </a:rPr>
              <a:t>　</a:t>
            </a:r>
            <a:r>
              <a:rPr lang="ja-JP" altLang="en-US" sz="2000" spc="-1">
                <a:solidFill>
                  <a:srgbClr val="000000"/>
                </a:solidFill>
                <a:uFill>
                  <a:solidFill>
                    <a:srgbClr val="FFFFFF"/>
                  </a:solidFill>
                </a:uFill>
                <a:latin typeface="Meiryo"/>
                <a:ea typeface="Meiryo"/>
              </a:rPr>
              <a:t>キム</a:t>
            </a:r>
            <a:r>
              <a:rPr lang="en-US" sz="2000" spc="-1">
                <a:solidFill>
                  <a:srgbClr val="000000"/>
                </a:solidFill>
                <a:uFill>
                  <a:solidFill>
                    <a:srgbClr val="FFFFFF"/>
                  </a:solidFill>
                </a:uFill>
                <a:latin typeface="Meiryo"/>
                <a:ea typeface="Meiryo"/>
              </a:rPr>
              <a:t>　</a:t>
            </a:r>
            <a:r>
              <a:rPr lang="ja-JP" altLang="en-US" sz="2000" spc="-1">
                <a:solidFill>
                  <a:srgbClr val="000000"/>
                </a:solidFill>
                <a:uFill>
                  <a:solidFill>
                    <a:srgbClr val="FFFFFF"/>
                  </a:solidFill>
                </a:uFill>
                <a:latin typeface="Meiryo"/>
                <a:ea typeface="Meiryo"/>
              </a:rPr>
              <a:t>フィミョン</a:t>
            </a:r>
            <a:endParaRPr lang="en-US" sz="2000" b="0" strike="noStrike" spc="-1">
              <a:solidFill>
                <a:srgbClr val="000000"/>
              </a:solidFill>
              <a:uFill>
                <a:solidFill>
                  <a:srgbClr val="FFFFFF"/>
                </a:solidFill>
              </a:uFill>
              <a:latin typeface="Meiryo"/>
              <a:ea typeface="Meiryo"/>
            </a:endParaRPr>
          </a:p>
          <a:p>
            <a:pPr algn="ctr">
              <a:lnSpc>
                <a:spcPct val="100000"/>
              </a:lnSpc>
            </a:pPr>
            <a:r>
              <a:rPr lang="en-US" sz="2000" b="0" strike="noStrike" spc="-1" err="1">
                <a:solidFill>
                  <a:srgbClr val="000000"/>
                </a:solidFill>
                <a:uFill>
                  <a:solidFill>
                    <a:srgbClr val="FFFFFF"/>
                  </a:solidFill>
                </a:uFill>
                <a:latin typeface="Meiryo"/>
                <a:ea typeface="Meiryo"/>
              </a:rPr>
              <a:t>坂田・森研究室</a:t>
            </a:r>
            <a:endParaRPr lang="en-US" sz="3200" b="0" strike="noStrike" spc="-1" err="1">
              <a:solidFill>
                <a:srgbClr val="000000"/>
              </a:solidFill>
              <a:uFill>
                <a:solidFill>
                  <a:srgbClr val="FFFFFF"/>
                </a:solidFill>
              </a:uFill>
              <a:latin typeface="Times New Roman"/>
            </a:endParaRPr>
          </a:p>
        </p:txBody>
      </p:sp>
      <p:sp>
        <p:nvSpPr>
          <p:cNvPr id="85" name="CustomShape 3"/>
          <p:cNvSpPr/>
          <p:nvPr/>
        </p:nvSpPr>
        <p:spPr>
          <a:xfrm>
            <a:off x="1143000" y="474120"/>
            <a:ext cx="6857640" cy="1710360"/>
          </a:xfrm>
          <a:prstGeom prst="rect">
            <a:avLst/>
          </a:prstGeom>
          <a:noFill/>
          <a:ln>
            <a:noFill/>
          </a:ln>
        </p:spPr>
        <p:style>
          <a:lnRef idx="0">
            <a:scrgbClr r="0" g="0" b="0"/>
          </a:lnRef>
          <a:fillRef idx="0">
            <a:scrgbClr r="0" g="0" b="0"/>
          </a:fillRef>
          <a:effectRef idx="0">
            <a:scrgbClr r="0" g="0" b="0"/>
          </a:effectRef>
          <a:fontRef idx="minor"/>
        </p:style>
        <p:txBody>
          <a:bodyPr lIns="68760" tIns="34200" rIns="68760" bIns="34200" anchor="b"/>
          <a:lstStyle/>
          <a:p>
            <a:pPr algn="ctr">
              <a:lnSpc>
                <a:spcPct val="90000"/>
              </a:lnSpc>
            </a:pPr>
            <a:r>
              <a:rPr lang="en-US" sz="1800" b="0" strike="noStrike" spc="-1" err="1">
                <a:solidFill>
                  <a:srgbClr val="000000"/>
                </a:solidFill>
                <a:uFill>
                  <a:solidFill>
                    <a:srgbClr val="FFFFFF"/>
                  </a:solidFill>
                </a:uFill>
                <a:latin typeface="Meiryo"/>
                <a:ea typeface="Meiryo"/>
              </a:rPr>
              <a:t>修士論文</a:t>
            </a:r>
            <a:r>
              <a:rPr lang="en-US" spc="-1">
                <a:solidFill>
                  <a:srgbClr val="000000"/>
                </a:solidFill>
                <a:uFill>
                  <a:solidFill>
                    <a:srgbClr val="FFFFFF"/>
                  </a:solidFill>
                </a:uFill>
                <a:latin typeface="Meiryo"/>
                <a:ea typeface="Meiryo"/>
              </a:rPr>
              <a:t>　</a:t>
            </a:r>
            <a:r>
              <a:rPr lang="ja-JP" altLang="en-US" spc="-1">
                <a:solidFill>
                  <a:srgbClr val="000000"/>
                </a:solidFill>
                <a:uFill>
                  <a:solidFill>
                    <a:srgbClr val="FFFFFF"/>
                  </a:solidFill>
                </a:uFill>
                <a:latin typeface="Meiryo"/>
                <a:ea typeface="Meiryo"/>
              </a:rPr>
              <a:t>中間発表</a:t>
            </a:r>
            <a:endParaRPr lang="ja-JP" altLang="en-US" b="0" strike="noStrike" spc="-1">
              <a:solidFill>
                <a:srgbClr val="000000"/>
              </a:solidFill>
              <a:uFill>
                <a:solidFill>
                  <a:srgbClr val="FFFFFF"/>
                </a:solidFill>
              </a:uFill>
              <a:latin typeface="Meiryo"/>
              <a:ea typeface="Meiryo"/>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 name="TextShape 1"/>
          <p:cNvSpPr txBox="1"/>
          <p:nvPr/>
        </p:nvSpPr>
        <p:spPr>
          <a:xfrm>
            <a:off x="243720" y="129600"/>
            <a:ext cx="8671320" cy="800280"/>
          </a:xfrm>
          <a:prstGeom prst="rect">
            <a:avLst/>
          </a:prstGeom>
          <a:noFill/>
          <a:ln>
            <a:noFill/>
          </a:ln>
        </p:spPr>
        <p:txBody>
          <a:bodyPr anchor="b"/>
          <a:lstStyle/>
          <a:p>
            <a:pPr>
              <a:lnSpc>
                <a:spcPct val="100000"/>
              </a:lnSpc>
            </a:pPr>
            <a:r>
              <a:rPr lang="ja-JP" sz="2400" spc="-1">
                <a:solidFill>
                  <a:srgbClr val="000000"/>
                </a:solidFill>
                <a:uFill>
                  <a:solidFill>
                    <a:srgbClr val="FFFFFF"/>
                  </a:solidFill>
                </a:uFill>
                <a:latin typeface="Meiryo"/>
                <a:ea typeface="Meiryo"/>
              </a:rPr>
              <a:t>リサーチ</a:t>
            </a:r>
            <a:r>
              <a:rPr lang="ja-JP" altLang="en-US" sz="2400" spc="-1">
                <a:solidFill>
                  <a:srgbClr val="000000"/>
                </a:solidFill>
                <a:uFill>
                  <a:solidFill>
                    <a:srgbClr val="FFFFFF"/>
                  </a:solidFill>
                </a:uFill>
                <a:latin typeface="Meiryo"/>
                <a:ea typeface="Meiryo"/>
              </a:rPr>
              <a:t>クエスチョン</a:t>
            </a:r>
            <a:endParaRPr lang="ja-JP" sz="2400" b="0" strike="noStrike" spc="-1">
              <a:solidFill>
                <a:srgbClr val="000000"/>
              </a:solidFill>
              <a:uFill>
                <a:solidFill>
                  <a:srgbClr val="FFFFFF"/>
                </a:solidFill>
              </a:uFill>
              <a:latin typeface="Meiryo"/>
              <a:ea typeface="Meiryo"/>
            </a:endParaRPr>
          </a:p>
        </p:txBody>
      </p:sp>
      <p:sp>
        <p:nvSpPr>
          <p:cNvPr id="100" name="TextShape 2"/>
          <p:cNvSpPr txBox="1"/>
          <p:nvPr/>
        </p:nvSpPr>
        <p:spPr>
          <a:xfrm>
            <a:off x="243720" y="1194480"/>
            <a:ext cx="8671320" cy="4982040"/>
          </a:xfrm>
          <a:prstGeom prst="rect">
            <a:avLst/>
          </a:prstGeom>
          <a:noFill/>
          <a:ln>
            <a:noFill/>
          </a:ln>
        </p:spPr>
        <p:txBody>
          <a:bodyPr anchor="t"/>
          <a:lstStyle/>
          <a:p>
            <a:pPr marL="342900" indent="-342900">
              <a:lnSpc>
                <a:spcPct val="150000"/>
              </a:lnSpc>
              <a:buClr>
                <a:srgbClr val="ED7D31"/>
              </a:buClr>
              <a:buFont typeface="Arial" charset="2"/>
              <a:buChar char="•"/>
            </a:pPr>
            <a:r>
              <a:rPr lang="ja-JP" spc="-1">
                <a:solidFill>
                  <a:srgbClr val="000000"/>
                </a:solidFill>
                <a:uFill>
                  <a:solidFill>
                    <a:srgbClr val="FFFFFF"/>
                  </a:solidFill>
                </a:uFill>
                <a:latin typeface="Meiryo"/>
                <a:ea typeface="Meiryo"/>
              </a:rPr>
              <a:t>動画</a:t>
            </a:r>
            <a:r>
              <a:rPr lang="en-US" altLang="ja-JP" spc="-1">
                <a:solidFill>
                  <a:srgbClr val="000000"/>
                </a:solidFill>
                <a:uFill>
                  <a:solidFill>
                    <a:srgbClr val="FFFFFF"/>
                  </a:solidFill>
                </a:uFill>
                <a:latin typeface="Meiryo"/>
                <a:ea typeface="Meiryo"/>
              </a:rPr>
              <a:t>RC</a:t>
            </a:r>
            <a:r>
              <a:rPr lang="ja-JP" spc="-1">
                <a:solidFill>
                  <a:srgbClr val="000000"/>
                </a:solidFill>
                <a:uFill>
                  <a:solidFill>
                    <a:srgbClr val="FFFFFF"/>
                  </a:solidFill>
                </a:uFill>
                <a:latin typeface="Meiryo"/>
                <a:ea typeface="Meiryo"/>
              </a:rPr>
              <a:t>は</a:t>
            </a:r>
            <a:r>
              <a:rPr lang="en-US" altLang="ja-JP" spc="-1">
                <a:solidFill>
                  <a:srgbClr val="000000"/>
                </a:solidFill>
                <a:uFill>
                  <a:solidFill>
                    <a:srgbClr val="FFFFFF"/>
                  </a:solidFill>
                </a:uFill>
                <a:latin typeface="Meiryo"/>
                <a:ea typeface="Meiryo"/>
              </a:rPr>
              <a:t>RC</a:t>
            </a:r>
            <a:r>
              <a:rPr lang="ja-JP" spc="-1">
                <a:solidFill>
                  <a:srgbClr val="000000"/>
                </a:solidFill>
                <a:uFill>
                  <a:solidFill>
                    <a:srgbClr val="FFFFFF"/>
                  </a:solidFill>
                </a:uFill>
                <a:latin typeface="Meiryo"/>
                <a:ea typeface="Meiryo"/>
              </a:rPr>
              <a:t>の中でどのような働きをして</a:t>
            </a:r>
            <a:r>
              <a:rPr lang="ja-JP" altLang="en-US" spc="-1">
                <a:solidFill>
                  <a:srgbClr val="000000"/>
                </a:solidFill>
                <a:uFill>
                  <a:solidFill>
                    <a:srgbClr val="FFFFFF"/>
                  </a:solidFill>
                </a:uFill>
                <a:latin typeface="Meiryo"/>
                <a:ea typeface="Meiryo"/>
              </a:rPr>
              <a:t>いて</a:t>
            </a:r>
            <a:r>
              <a:rPr lang="ja-JP" spc="-1">
                <a:solidFill>
                  <a:srgbClr val="000000"/>
                </a:solidFill>
                <a:uFill>
                  <a:solidFill>
                    <a:srgbClr val="FFFFFF"/>
                  </a:solidFill>
                </a:uFill>
                <a:latin typeface="Meiryo"/>
                <a:ea typeface="Meiryo"/>
              </a:rPr>
              <a:t>、そ</a:t>
            </a:r>
            <a:r>
              <a:rPr lang="ja-JP" altLang="en-US" spc="-1">
                <a:solidFill>
                  <a:srgbClr val="000000"/>
                </a:solidFill>
                <a:uFill>
                  <a:solidFill>
                    <a:srgbClr val="FFFFFF"/>
                  </a:solidFill>
                </a:uFill>
                <a:latin typeface="Meiryo"/>
                <a:ea typeface="Meiryo"/>
              </a:rPr>
              <a:t>の</a:t>
            </a:r>
            <a:r>
              <a:rPr lang="ja-JP" spc="-1">
                <a:solidFill>
                  <a:srgbClr val="000000"/>
                </a:solidFill>
                <a:uFill>
                  <a:solidFill>
                    <a:srgbClr val="FFFFFF"/>
                  </a:solidFill>
                </a:uFill>
                <a:latin typeface="Meiryo"/>
                <a:ea typeface="Meiryo"/>
              </a:rPr>
              <a:t>科学的計測ができるか？</a:t>
            </a:r>
            <a:endParaRPr lang="en-US" altLang="ja-JP" sz="1600"/>
          </a:p>
          <a:p>
            <a:pPr marL="800100" lvl="1" indent="-342900">
              <a:lnSpc>
                <a:spcPct val="150000"/>
              </a:lnSpc>
              <a:buClr>
                <a:srgbClr val="ED7D31"/>
              </a:buClr>
              <a:buFont typeface="Courier New" charset="2"/>
              <a:buChar char="o"/>
            </a:pPr>
            <a:r>
              <a:rPr lang="ja-JP" altLang="en-US" spc="-1">
                <a:solidFill>
                  <a:srgbClr val="000000"/>
                </a:solidFill>
                <a:uFill>
                  <a:solidFill>
                    <a:srgbClr val="FFFFFF"/>
                  </a:solidFill>
                </a:uFill>
                <a:latin typeface="Meiryo"/>
                <a:ea typeface="Meiryo"/>
              </a:rPr>
              <a:t>動画発信者のポジションは何か？</a:t>
            </a:r>
          </a:p>
          <a:p>
            <a:pPr marL="800100" lvl="1" indent="-342900">
              <a:lnSpc>
                <a:spcPct val="150000"/>
              </a:lnSpc>
              <a:buClr>
                <a:srgbClr val="ED7D31"/>
              </a:buClr>
              <a:buFont typeface="Courier New" charset="2"/>
              <a:buChar char="o"/>
            </a:pPr>
            <a:r>
              <a:rPr lang="ja-JP" altLang="en-US" spc="-1">
                <a:solidFill>
                  <a:srgbClr val="000000"/>
                </a:solidFill>
                <a:uFill>
                  <a:solidFill>
                    <a:srgbClr val="FFFFFF"/>
                  </a:solidFill>
                </a:uFill>
                <a:latin typeface="Meiryo"/>
                <a:ea typeface="Meiryo"/>
              </a:rPr>
              <a:t>Science Communication枠の中で、RC動画と非RC動画に対し、視聴者からのリアクションの違いがあるか？</a:t>
            </a:r>
          </a:p>
          <a:p>
            <a:pPr marL="800100" lvl="1" indent="-342900">
              <a:lnSpc>
                <a:spcPct val="150000"/>
              </a:lnSpc>
              <a:buClr>
                <a:srgbClr val="ED7D31"/>
              </a:buClr>
              <a:buFont typeface="Courier New" charset="2"/>
              <a:buChar char="o"/>
            </a:pPr>
            <a:r>
              <a:rPr lang="ja-JP" altLang="en-US" spc="-1">
                <a:solidFill>
                  <a:srgbClr val="000000"/>
                </a:solidFill>
                <a:uFill>
                  <a:solidFill>
                    <a:srgbClr val="FFFFFF"/>
                  </a:solidFill>
                </a:uFill>
                <a:latin typeface="Meiryo"/>
                <a:ea typeface="Meiryo"/>
              </a:rPr>
              <a:t>動画RCプラットフォームと他SNSとで、有意な相関・相互作用があるか？</a:t>
            </a:r>
          </a:p>
          <a:p>
            <a:pPr marL="342900" indent="-342900">
              <a:lnSpc>
                <a:spcPct val="150000"/>
              </a:lnSpc>
              <a:buClr>
                <a:srgbClr val="ED7D31"/>
              </a:buClr>
              <a:buFont typeface="Arial" charset="2"/>
              <a:buChar char="•"/>
            </a:pPr>
            <a:r>
              <a:rPr lang="ja-JP" spc="-1">
                <a:solidFill>
                  <a:srgbClr val="000000"/>
                </a:solidFill>
                <a:uFill>
                  <a:solidFill>
                    <a:srgbClr val="FFFFFF"/>
                  </a:solidFill>
                </a:uFill>
                <a:latin typeface="Meiryo"/>
                <a:ea typeface="Meiryo"/>
              </a:rPr>
              <a:t>動画</a:t>
            </a:r>
            <a:r>
              <a:rPr lang="en-US" altLang="ja-JP" spc="-1">
                <a:solidFill>
                  <a:srgbClr val="000000"/>
                </a:solidFill>
                <a:uFill>
                  <a:solidFill>
                    <a:srgbClr val="FFFFFF"/>
                  </a:solidFill>
                </a:uFill>
                <a:latin typeface="Meiryo"/>
                <a:ea typeface="Meiryo"/>
              </a:rPr>
              <a:t>RC</a:t>
            </a:r>
            <a:r>
              <a:rPr lang="ja-JP" spc="-1">
                <a:solidFill>
                  <a:srgbClr val="000000"/>
                </a:solidFill>
                <a:uFill>
                  <a:solidFill>
                    <a:srgbClr val="FFFFFF"/>
                  </a:solidFill>
                </a:uFill>
                <a:latin typeface="Meiryo"/>
                <a:ea typeface="Meiryo"/>
              </a:rPr>
              <a:t>と</a:t>
            </a:r>
            <a:r>
              <a:rPr lang="ja-JP" altLang="en-US" spc="-1">
                <a:solidFill>
                  <a:srgbClr val="000000"/>
                </a:solidFill>
                <a:uFill>
                  <a:solidFill>
                    <a:srgbClr val="FFFFFF"/>
                  </a:solidFill>
                </a:uFill>
                <a:latin typeface="Meiryo"/>
                <a:ea typeface="Meiryo"/>
              </a:rPr>
              <a:t>アカデ</a:t>
            </a:r>
            <a:r>
              <a:rPr lang="ja-JP" spc="-1">
                <a:solidFill>
                  <a:srgbClr val="000000"/>
                </a:solidFill>
                <a:uFill>
                  <a:solidFill>
                    <a:srgbClr val="FFFFFF"/>
                  </a:solidFill>
                </a:uFill>
                <a:latin typeface="Meiryo"/>
                <a:ea typeface="Meiryo"/>
              </a:rPr>
              <a:t>ミア</a:t>
            </a:r>
            <a:r>
              <a:rPr lang="ja-JP" altLang="en-US" spc="-1">
                <a:solidFill>
                  <a:srgbClr val="000000"/>
                </a:solidFill>
                <a:uFill>
                  <a:solidFill>
                    <a:srgbClr val="FFFFFF"/>
                  </a:solidFill>
                </a:uFill>
                <a:latin typeface="Meiryo"/>
                <a:ea typeface="Meiryo"/>
              </a:rPr>
              <a:t>の間に有意な</a:t>
            </a:r>
            <a:r>
              <a:rPr lang="ja-JP" spc="-1">
                <a:solidFill>
                  <a:srgbClr val="000000"/>
                </a:solidFill>
                <a:uFill>
                  <a:solidFill>
                    <a:srgbClr val="FFFFFF"/>
                  </a:solidFill>
                </a:uFill>
                <a:latin typeface="Meiryo"/>
                <a:ea typeface="Meiryo"/>
              </a:rPr>
              <a:t>相関・相互作用が存在し、その計測が可能か？</a:t>
            </a:r>
          </a:p>
          <a:p>
            <a:pPr marL="342900" indent="-342900">
              <a:lnSpc>
                <a:spcPct val="150000"/>
              </a:lnSpc>
              <a:buClr>
                <a:srgbClr val="ED7D31"/>
              </a:buClr>
              <a:buFont typeface="Arial" charset="2"/>
              <a:buChar char="•"/>
            </a:pPr>
            <a:r>
              <a:rPr lang="ja-JP" spc="-1">
                <a:uFill>
                  <a:solidFill>
                    <a:srgbClr val="FFFFFF"/>
                  </a:solidFill>
                </a:uFill>
                <a:latin typeface="Meiryo"/>
                <a:ea typeface="Meiryo"/>
              </a:rPr>
              <a:t>以上の結果から、</a:t>
            </a:r>
            <a:r>
              <a:rPr lang="en-US" altLang="ja-JP" spc="-1">
                <a:uFill>
                  <a:solidFill>
                    <a:srgbClr val="FFFFFF"/>
                  </a:solidFill>
                </a:uFill>
                <a:latin typeface="Meiryo"/>
                <a:ea typeface="Meiryo"/>
              </a:rPr>
              <a:t>Scholarly/Science </a:t>
            </a:r>
            <a:r>
              <a:rPr lang="en-US" altLang="ja-JP" spc="-1" err="1">
                <a:uFill>
                  <a:solidFill>
                    <a:srgbClr val="FFFFFF"/>
                  </a:solidFill>
                </a:uFill>
                <a:latin typeface="Meiryo"/>
                <a:ea typeface="Meiryo"/>
              </a:rPr>
              <a:t>Communicationに向けた</a:t>
            </a:r>
            <a:r>
              <a:rPr lang="ja-JP" altLang="en-US" spc="-1">
                <a:uFill>
                  <a:solidFill>
                    <a:srgbClr val="FFFFFF"/>
                  </a:solidFill>
                </a:uFill>
                <a:ea typeface="+mn-lt"/>
                <a:cs typeface="+mn-lt"/>
              </a:rPr>
              <a:t>効果的な</a:t>
            </a:r>
            <a:r>
              <a:rPr lang="ja-JP" spc="-1">
                <a:uFill>
                  <a:solidFill>
                    <a:srgbClr val="FFFFFF"/>
                  </a:solidFill>
                </a:uFill>
                <a:latin typeface="Meiryo"/>
                <a:ea typeface="Meiryo"/>
              </a:rPr>
              <a:t>動画RCの特性と仕方が提案できるか？</a:t>
            </a:r>
          </a:p>
        </p:txBody>
      </p:sp>
      <p:sp>
        <p:nvSpPr>
          <p:cNvPr id="101"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研究目的</a:t>
            </a:r>
            <a:endParaRPr lang="ja-JP" altLang="en-US" sz="2400" b="0" strike="noStrike" spc="-1" dirty="0">
              <a:solidFill>
                <a:srgbClr val="000000"/>
              </a:solidFill>
              <a:uFill>
                <a:solidFill>
                  <a:srgbClr val="FFFFFF"/>
                </a:solidFill>
              </a:uFill>
              <a:latin typeface="Meiryo"/>
              <a:ea typeface="Meiryo"/>
            </a:endParaRPr>
          </a:p>
        </p:txBody>
      </p:sp>
      <p:sp>
        <p:nvSpPr>
          <p:cNvPr id="100" name="TextShape 2"/>
          <p:cNvSpPr txBox="1"/>
          <p:nvPr/>
        </p:nvSpPr>
        <p:spPr>
          <a:xfrm>
            <a:off x="1955828" y="1194480"/>
            <a:ext cx="6959212" cy="4982040"/>
          </a:xfrm>
          <a:prstGeom prst="rect">
            <a:avLst/>
          </a:prstGeom>
          <a:noFill/>
          <a:ln>
            <a:noFill/>
          </a:ln>
        </p:spPr>
        <p:txBody>
          <a:bodyPr anchor="t"/>
          <a:lstStyle/>
          <a:p>
            <a:pPr>
              <a:lnSpc>
                <a:spcPct val="150000"/>
              </a:lnSpc>
              <a:buClr>
                <a:srgbClr val="ED7D31"/>
              </a:buClr>
            </a:pPr>
            <a:r>
              <a:rPr lang="en-US" altLang="ja-JP" spc="-1" dirty="0" err="1">
                <a:uFill>
                  <a:solidFill>
                    <a:srgbClr val="FFFFFF"/>
                  </a:solidFill>
                </a:uFill>
                <a:latin typeface="Meiryo"/>
                <a:ea typeface="Meiryo"/>
                <a:cs typeface="+mn-lt"/>
              </a:rPr>
              <a:t>YTリサーチコミュニケーションの必要性を検証し</a:t>
            </a:r>
            <a:r>
              <a:rPr lang="en-US" altLang="ja-JP" spc="-1" dirty="0">
                <a:uFill>
                  <a:solidFill>
                    <a:srgbClr val="FFFFFF"/>
                  </a:solidFill>
                </a:uFill>
                <a:latin typeface="Meiryo"/>
                <a:ea typeface="Meiryo"/>
                <a:cs typeface="+mn-lt"/>
              </a:rPr>
              <a:t>、</a:t>
            </a:r>
            <a:r>
              <a:rPr lang="ja-JP" spc="-1">
                <a:uFill>
                  <a:solidFill>
                    <a:srgbClr val="FFFFFF"/>
                  </a:solidFill>
                </a:uFill>
                <a:latin typeface="Meiryo"/>
                <a:ea typeface="Meiryo"/>
                <a:cs typeface="+mn-lt"/>
              </a:rPr>
              <a:t>効果的なリサーチコミュニケーション方法を明らかにする</a:t>
            </a:r>
            <a:r>
              <a:rPr lang="ja-JP" altLang="en-US" spc="-1">
                <a:uFill>
                  <a:solidFill>
                    <a:srgbClr val="FFFFFF"/>
                  </a:solidFill>
                </a:uFill>
                <a:latin typeface="Meiryo"/>
                <a:ea typeface="Meiryo"/>
                <a:cs typeface="+mn-lt"/>
              </a:rPr>
              <a:t>。</a:t>
            </a:r>
            <a:endParaRPr lang="ja-JP">
              <a:latin typeface="Meiryo"/>
              <a:ea typeface="Meiryo"/>
            </a:endParaRPr>
          </a:p>
          <a:p>
            <a:pPr>
              <a:lnSpc>
                <a:spcPct val="150000"/>
              </a:lnSpc>
              <a:buClr>
                <a:srgbClr val="ED7D31"/>
              </a:buClr>
            </a:pPr>
            <a:r>
              <a:rPr lang="en-US" altLang="ja-JP" sz="1200" spc="-1" dirty="0">
                <a:uFill>
                  <a:solidFill>
                    <a:srgbClr val="FFFFFF"/>
                  </a:solidFill>
                </a:uFill>
                <a:latin typeface="Meiryo"/>
                <a:ea typeface="Meiryo"/>
                <a:cs typeface="+mn-lt"/>
              </a:rPr>
              <a:t>*</a:t>
            </a:r>
            <a:r>
              <a:rPr lang="ja-JP" altLang="en-US" sz="1200" spc="-1">
                <a:uFill>
                  <a:solidFill>
                    <a:srgbClr val="FFFFFF"/>
                  </a:solidFill>
                </a:uFill>
                <a:latin typeface="Meiryo"/>
                <a:ea typeface="Meiryo"/>
                <a:cs typeface="+mn-lt"/>
              </a:rPr>
              <a:t>リサーチコミュニケーション：学術文献を言及するサイエンスコミュニケーション</a:t>
            </a:r>
            <a:endParaRPr lang="ja-JP" sz="1200">
              <a:latin typeface="Meiryo"/>
              <a:ea typeface="Meiryo"/>
            </a:endParaRPr>
          </a:p>
          <a:p>
            <a:pPr>
              <a:lnSpc>
                <a:spcPct val="150000"/>
              </a:lnSpc>
              <a:buClr>
                <a:srgbClr val="ED7D31"/>
              </a:buClr>
            </a:pPr>
            <a:endParaRPr lang="ja-JP" altLang="en-US" spc="-1" dirty="0">
              <a:solidFill>
                <a:srgbClr val="000000"/>
              </a:solidFill>
              <a:uFill>
                <a:solidFill>
                  <a:srgbClr val="FFFFFF"/>
                </a:solidFill>
              </a:uFill>
              <a:latin typeface="Meiryo"/>
              <a:ea typeface="Meiryo"/>
            </a:endParaRPr>
          </a:p>
          <a:p>
            <a:pPr>
              <a:lnSpc>
                <a:spcPct val="150000"/>
              </a:lnSpc>
              <a:buClr>
                <a:srgbClr val="ED7D31"/>
              </a:buClr>
            </a:pPr>
            <a:r>
              <a:rPr lang="ja-JP" altLang="en-US" sz="1600" spc="-1">
                <a:uFill>
                  <a:solidFill>
                    <a:srgbClr val="FFFFFF"/>
                  </a:solidFill>
                </a:uFill>
                <a:latin typeface="Meiryo"/>
                <a:ea typeface="Meiryo"/>
                <a:cs typeface="Arial"/>
              </a:rPr>
              <a:t>１．</a:t>
            </a:r>
            <a:r>
              <a:rPr lang="ja-JP" sz="1600" spc="-1">
                <a:uFill>
                  <a:solidFill>
                    <a:srgbClr val="FFFFFF"/>
                  </a:solidFill>
                </a:uFill>
                <a:latin typeface="Meiryo"/>
                <a:ea typeface="Meiryo"/>
                <a:cs typeface="Arial"/>
              </a:rPr>
              <a:t>リサーチコミュニケーションにおいて、YouTube動画公開が</a:t>
            </a:r>
            <a:r>
              <a:rPr lang="ja-JP" altLang="en-US" sz="1600" spc="-1">
                <a:uFill>
                  <a:solidFill>
                    <a:srgbClr val="FFFFFF"/>
                  </a:solidFill>
                </a:uFill>
                <a:latin typeface="Meiryo"/>
                <a:ea typeface="Meiryo"/>
                <a:cs typeface="Arial"/>
              </a:rPr>
              <a:t>有効</a:t>
            </a:r>
            <a:r>
              <a:rPr lang="ja-JP" sz="1600" spc="-1">
                <a:uFill>
                  <a:solidFill>
                    <a:srgbClr val="FFFFFF"/>
                  </a:solidFill>
                </a:uFill>
                <a:latin typeface="Meiryo"/>
                <a:ea typeface="Meiryo"/>
                <a:cs typeface="Arial"/>
              </a:rPr>
              <a:t>と</a:t>
            </a:r>
            <a:r>
              <a:rPr lang="ja-JP" altLang="en-US" sz="1600" spc="-1">
                <a:uFill>
                  <a:solidFill>
                    <a:srgbClr val="FFFFFF"/>
                  </a:solidFill>
                </a:uFill>
                <a:latin typeface="Meiryo"/>
                <a:ea typeface="Meiryo"/>
                <a:cs typeface="Arial"/>
              </a:rPr>
              <a:t>言えるか？</a:t>
            </a:r>
            <a:endParaRPr lang="en-US" altLang="ja-JP" sz="1600" spc="-1">
              <a:uFill>
                <a:solidFill>
                  <a:srgbClr val="FFFFFF"/>
                </a:solidFill>
              </a:uFill>
              <a:latin typeface="Meiryo"/>
              <a:ea typeface="Meiryo"/>
              <a:cs typeface="Arial"/>
            </a:endParaRPr>
          </a:p>
          <a:p>
            <a:pPr>
              <a:lnSpc>
                <a:spcPct val="150000"/>
              </a:lnSpc>
              <a:buClr>
                <a:srgbClr val="ED7D31"/>
              </a:buClr>
            </a:pPr>
            <a:r>
              <a:rPr lang="ja-JP" altLang="en-US" sz="1600" spc="-1">
                <a:uFill>
                  <a:solidFill>
                    <a:srgbClr val="FFFFFF"/>
                  </a:solidFill>
                </a:uFill>
                <a:latin typeface="Meiryo"/>
                <a:ea typeface="Meiryo"/>
                <a:cs typeface="Arial"/>
              </a:rPr>
              <a:t>２．リサーチ分野・内容によって、どのような</a:t>
            </a:r>
            <a:r>
              <a:rPr lang="ja-JP" sz="1600" spc="-1">
                <a:uFill>
                  <a:solidFill>
                    <a:srgbClr val="FFFFFF"/>
                  </a:solidFill>
                </a:uFill>
                <a:latin typeface="Meiryo"/>
                <a:ea typeface="Meiryo"/>
                <a:cs typeface="Arial"/>
              </a:rPr>
              <a:t>動画公開方式が</a:t>
            </a:r>
            <a:r>
              <a:rPr lang="ja-JP" altLang="en-US" sz="1600" spc="-1">
                <a:uFill>
                  <a:solidFill>
                    <a:srgbClr val="FFFFFF"/>
                  </a:solidFill>
                </a:uFill>
                <a:latin typeface="Meiryo"/>
                <a:ea typeface="Meiryo"/>
                <a:cs typeface="Arial"/>
              </a:rPr>
              <a:t>特に効果的と考えられるか？</a:t>
            </a:r>
          </a:p>
          <a:p>
            <a:pPr>
              <a:lnSpc>
                <a:spcPct val="150000"/>
              </a:lnSpc>
              <a:buClr>
                <a:srgbClr val="ED7D31"/>
              </a:buClr>
            </a:pPr>
            <a:endParaRPr lang="en-US" altLang="ja-JP" sz="1200" spc="-1" dirty="0">
              <a:uFill>
                <a:solidFill>
                  <a:srgbClr val="FFFFFF"/>
                </a:solidFill>
              </a:uFill>
              <a:latin typeface="Meiryo"/>
              <a:ea typeface="Meiryo"/>
              <a:cs typeface="Arial"/>
            </a:endParaRPr>
          </a:p>
        </p:txBody>
      </p:sp>
      <p:sp>
        <p:nvSpPr>
          <p:cNvPr id="101"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2" name="Rectangle 1">
            <a:extLst>
              <a:ext uri="{FF2B5EF4-FFF2-40B4-BE49-F238E27FC236}">
                <a16:creationId xmlns:a16="http://schemas.microsoft.com/office/drawing/2014/main" id="{3D057A66-D5E7-47DA-8D62-100C430FF2B4}"/>
              </a:ext>
            </a:extLst>
          </p:cNvPr>
          <p:cNvSpPr/>
          <p:nvPr/>
        </p:nvSpPr>
        <p:spPr>
          <a:xfrm>
            <a:off x="170934" y="1252150"/>
            <a:ext cx="1650177" cy="11493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目的</a:t>
            </a:r>
            <a:endParaRPr lang="ja-JP" altLang="en-US" dirty="0"/>
          </a:p>
        </p:txBody>
      </p:sp>
      <p:sp>
        <p:nvSpPr>
          <p:cNvPr id="7" name="Rectangle 6">
            <a:extLst>
              <a:ext uri="{FF2B5EF4-FFF2-40B4-BE49-F238E27FC236}">
                <a16:creationId xmlns:a16="http://schemas.microsoft.com/office/drawing/2014/main" id="{58A35A89-36CA-496F-9F33-00CCDCEAF9C6}"/>
              </a:ext>
            </a:extLst>
          </p:cNvPr>
          <p:cNvSpPr/>
          <p:nvPr/>
        </p:nvSpPr>
        <p:spPr>
          <a:xfrm>
            <a:off x="170933" y="2769692"/>
            <a:ext cx="1650177" cy="1424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リサーチ</a:t>
            </a:r>
            <a:endParaRPr lang="ja-JP" altLang="en-US" dirty="0"/>
          </a:p>
          <a:p>
            <a:pPr algn="ctr"/>
            <a:r>
              <a:rPr lang="ja-JP" altLang="en-US"/>
              <a:t>クエスチョン</a:t>
            </a:r>
            <a:endParaRPr lang="ja-JP" altLang="en-US" dirty="0"/>
          </a:p>
        </p:txBody>
      </p:sp>
      <p:sp>
        <p:nvSpPr>
          <p:cNvPr id="4" name="TextBox 3">
            <a:extLst>
              <a:ext uri="{FF2B5EF4-FFF2-40B4-BE49-F238E27FC236}">
                <a16:creationId xmlns:a16="http://schemas.microsoft.com/office/drawing/2014/main" id="{23DF1937-02A9-4756-B988-8BDBE188F4C9}"/>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7</a:t>
            </a:r>
          </a:p>
        </p:txBody>
      </p:sp>
    </p:spTree>
    <p:extLst>
      <p:ext uri="{BB962C8B-B14F-4D97-AF65-F5344CB8AC3E}">
        <p14:creationId xmlns:p14="http://schemas.microsoft.com/office/powerpoint/2010/main" val="409098172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9" name="TextShape 1"/>
          <p:cNvSpPr txBox="1"/>
          <p:nvPr/>
        </p:nvSpPr>
        <p:spPr>
          <a:xfrm>
            <a:off x="243720" y="129600"/>
            <a:ext cx="8671320" cy="800280"/>
          </a:xfrm>
          <a:prstGeom prst="rect">
            <a:avLst/>
          </a:prstGeom>
          <a:noFill/>
          <a:ln>
            <a:noFill/>
          </a:ln>
        </p:spPr>
        <p:txBody>
          <a:bodyPr anchor="b"/>
          <a:lstStyle/>
          <a:p>
            <a:pPr>
              <a:lnSpc>
                <a:spcPct val="100000"/>
              </a:lnSpc>
            </a:pPr>
            <a:r>
              <a:rPr lang="ja-JP" sz="2400" spc="-1">
                <a:solidFill>
                  <a:srgbClr val="000000"/>
                </a:solidFill>
                <a:uFill>
                  <a:solidFill>
                    <a:srgbClr val="FFFFFF"/>
                  </a:solidFill>
                </a:uFill>
                <a:latin typeface="Meiryo"/>
                <a:ea typeface="Meiryo"/>
              </a:rPr>
              <a:t>リサーチ</a:t>
            </a:r>
            <a:r>
              <a:rPr lang="ja-JP" altLang="en-US" sz="2400" spc="-1">
                <a:solidFill>
                  <a:srgbClr val="000000"/>
                </a:solidFill>
                <a:uFill>
                  <a:solidFill>
                    <a:srgbClr val="FFFFFF"/>
                  </a:solidFill>
                </a:uFill>
                <a:latin typeface="Meiryo"/>
                <a:ea typeface="Meiryo"/>
              </a:rPr>
              <a:t>クエスチョン</a:t>
            </a:r>
            <a:endParaRPr lang="ja-JP" sz="2400" b="0" strike="noStrike" spc="-1">
              <a:solidFill>
                <a:srgbClr val="000000"/>
              </a:solidFill>
              <a:uFill>
                <a:solidFill>
                  <a:srgbClr val="FFFFFF"/>
                </a:solidFill>
              </a:uFill>
              <a:latin typeface="Meiryo"/>
              <a:ea typeface="Meiryo"/>
            </a:endParaRPr>
          </a:p>
        </p:txBody>
      </p:sp>
      <p:sp>
        <p:nvSpPr>
          <p:cNvPr id="100" name="TextShape 2"/>
          <p:cNvSpPr txBox="1"/>
          <p:nvPr/>
        </p:nvSpPr>
        <p:spPr>
          <a:xfrm>
            <a:off x="243720" y="1194480"/>
            <a:ext cx="8671320" cy="4982040"/>
          </a:xfrm>
          <a:prstGeom prst="rect">
            <a:avLst/>
          </a:prstGeom>
          <a:noFill/>
          <a:ln>
            <a:noFill/>
          </a:ln>
        </p:spPr>
        <p:txBody>
          <a:bodyPr anchor="t"/>
          <a:lstStyle/>
          <a:p>
            <a:pPr marL="457200" indent="-457200">
              <a:lnSpc>
                <a:spcPct val="150000"/>
              </a:lnSpc>
              <a:buClr>
                <a:srgbClr val="ED7D31"/>
              </a:buClr>
              <a:buAutoNum type="arabicPeriod"/>
            </a:pPr>
            <a:r>
              <a:rPr lang="ja-JP" spc="-1">
                <a:solidFill>
                  <a:srgbClr val="000000"/>
                </a:solidFill>
                <a:uFill>
                  <a:solidFill>
                    <a:srgbClr val="FFFFFF"/>
                  </a:solidFill>
                </a:uFill>
                <a:latin typeface="Meiryo"/>
                <a:ea typeface="Meiryo"/>
              </a:rPr>
              <a:t>動画</a:t>
            </a:r>
            <a:r>
              <a:rPr lang="ja-JP" altLang="en-US" spc="-1">
                <a:solidFill>
                  <a:srgbClr val="000000"/>
                </a:solidFill>
                <a:uFill>
                  <a:solidFill>
                    <a:srgbClr val="FFFFFF"/>
                  </a:solidFill>
                </a:uFill>
                <a:latin typeface="Meiryo"/>
                <a:ea typeface="Meiryo"/>
              </a:rPr>
              <a:t>基盤</a:t>
            </a:r>
            <a:r>
              <a:rPr lang="en-US" altLang="ja-JP" spc="-1" dirty="0" err="1">
                <a:solidFill>
                  <a:srgbClr val="000000"/>
                </a:solidFill>
                <a:uFill>
                  <a:solidFill>
                    <a:srgbClr val="FFFFFF"/>
                  </a:solidFill>
                </a:uFill>
                <a:latin typeface="Meiryo"/>
                <a:ea typeface="Meiryo"/>
              </a:rPr>
              <a:t>RCには、どのようなユーザーとコンテンツがあるか</a:t>
            </a:r>
            <a:r>
              <a:rPr lang="en-US" altLang="ja-JP" spc="-1" dirty="0">
                <a:solidFill>
                  <a:srgbClr val="000000"/>
                </a:solidFill>
                <a:uFill>
                  <a:solidFill>
                    <a:srgbClr val="FFFFFF"/>
                  </a:solidFill>
                </a:uFill>
                <a:latin typeface="Meiryo"/>
                <a:ea typeface="Meiryo"/>
              </a:rPr>
              <a:t>？</a:t>
            </a:r>
            <a:endParaRPr lang="en-US" dirty="0"/>
          </a:p>
          <a:p>
            <a:pPr marL="457200" indent="-457200">
              <a:lnSpc>
                <a:spcPct val="150000"/>
              </a:lnSpc>
              <a:buClr>
                <a:srgbClr val="ED7D31"/>
              </a:buClr>
              <a:buAutoNum type="arabicPeriod"/>
            </a:pPr>
            <a:r>
              <a:rPr lang="ja-JP" altLang="en-US" spc="-1">
                <a:uFill>
                  <a:solidFill>
                    <a:srgbClr val="FFFFFF"/>
                  </a:solidFill>
                </a:uFill>
                <a:ea typeface="+mn-lt"/>
                <a:cs typeface="+mn-lt"/>
              </a:rPr>
              <a:t>論稿の動画基盤</a:t>
            </a:r>
            <a:r>
              <a:rPr lang="en-US" spc="-1" dirty="0">
                <a:uFill>
                  <a:solidFill>
                    <a:srgbClr val="FFFFFF"/>
                  </a:solidFill>
                </a:uFill>
                <a:ea typeface="+mn-lt"/>
                <a:cs typeface="+mn-lt"/>
              </a:rPr>
              <a:t>RC</a:t>
            </a:r>
            <a:r>
              <a:rPr lang="ja-JP" altLang="en-US" spc="-1">
                <a:uFill>
                  <a:solidFill>
                    <a:srgbClr val="FFFFFF"/>
                  </a:solidFill>
                </a:uFill>
                <a:ea typeface="+mn-lt"/>
                <a:cs typeface="+mn-lt"/>
              </a:rPr>
              <a:t>のイニシエーターは誰か？</a:t>
            </a:r>
            <a:endParaRPr lang="ja-JP" altLang="en-US" spc="-1">
              <a:uFill>
                <a:solidFill>
                  <a:srgbClr val="FFFFFF"/>
                </a:solidFill>
              </a:uFill>
              <a:latin typeface="Arial"/>
              <a:ea typeface="Meiryo"/>
              <a:cs typeface="Arial"/>
            </a:endParaRPr>
          </a:p>
          <a:p>
            <a:pPr marL="457200" indent="-457200">
              <a:lnSpc>
                <a:spcPct val="150000"/>
              </a:lnSpc>
              <a:buClr>
                <a:srgbClr val="ED7D31"/>
              </a:buClr>
              <a:buAutoNum type="arabicPeriod"/>
            </a:pPr>
            <a:r>
              <a:rPr lang="ja-JP" spc="-1">
                <a:uFill>
                  <a:solidFill>
                    <a:srgbClr val="FFFFFF"/>
                  </a:solidFill>
                </a:uFill>
                <a:ea typeface="+mn-lt"/>
                <a:cs typeface="+mn-lt"/>
              </a:rPr>
              <a:t>動画基盤</a:t>
            </a:r>
            <a:r>
              <a:rPr lang="en-US" altLang="ja-JP" spc="-1" dirty="0" err="1">
                <a:uFill>
                  <a:solidFill>
                    <a:srgbClr val="FFFFFF"/>
                  </a:solidFill>
                </a:uFill>
                <a:ea typeface="+mn-lt"/>
                <a:cs typeface="+mn-lt"/>
              </a:rPr>
              <a:t>RCにまつわるインタラクションは何があるか</a:t>
            </a:r>
            <a:r>
              <a:rPr lang="en-US" altLang="ja-JP" spc="-1" dirty="0">
                <a:uFill>
                  <a:solidFill>
                    <a:srgbClr val="FFFFFF"/>
                  </a:solidFill>
                </a:uFill>
                <a:ea typeface="+mn-lt"/>
                <a:cs typeface="+mn-lt"/>
              </a:rPr>
              <a:t>？</a:t>
            </a:r>
            <a:endParaRPr lang="ja-JP" altLang="en-US" spc="-1" dirty="0">
              <a:uFill>
                <a:solidFill>
                  <a:srgbClr val="FFFFFF"/>
                </a:solidFill>
              </a:uFill>
              <a:latin typeface="Arial"/>
              <a:ea typeface="Meiryo"/>
              <a:cs typeface="Arial"/>
            </a:endParaRPr>
          </a:p>
          <a:p>
            <a:pPr marL="457200" indent="-457200">
              <a:lnSpc>
                <a:spcPct val="150000"/>
              </a:lnSpc>
              <a:buClr>
                <a:srgbClr val="ED7D31"/>
              </a:buClr>
              <a:buAutoNum type="arabicPeriod"/>
            </a:pPr>
            <a:r>
              <a:rPr lang="en-US" altLang="ja-JP" spc="-1" dirty="0">
                <a:uFill>
                  <a:solidFill>
                    <a:srgbClr val="FFFFFF"/>
                  </a:solidFill>
                </a:uFill>
                <a:latin typeface="Meiryo"/>
                <a:ea typeface="Meiryo"/>
              </a:rPr>
              <a:t>（</a:t>
            </a:r>
            <a:r>
              <a:rPr lang="en-US" altLang="ja-JP" spc="-1" dirty="0" err="1">
                <a:uFill>
                  <a:solidFill>
                    <a:srgbClr val="FFFFFF"/>
                  </a:solidFill>
                </a:uFill>
                <a:latin typeface="Meiryo"/>
                <a:ea typeface="Meiryo"/>
              </a:rPr>
              <a:t>動画基盤RCは、他メディアRCとどのようなネットワークを形成しているか</a:t>
            </a:r>
            <a:r>
              <a:rPr lang="en-US" altLang="ja-JP" spc="-1" dirty="0">
                <a:uFill>
                  <a:solidFill>
                    <a:srgbClr val="FFFFFF"/>
                  </a:solidFill>
                </a:uFill>
                <a:latin typeface="Meiryo"/>
                <a:ea typeface="Meiryo"/>
              </a:rPr>
              <a:t>？）</a:t>
            </a:r>
          </a:p>
          <a:p>
            <a:pPr marL="457200" indent="-457200">
              <a:lnSpc>
                <a:spcPct val="150000"/>
              </a:lnSpc>
              <a:buClr>
                <a:srgbClr val="ED7D31"/>
              </a:buClr>
              <a:buAutoNum type="arabicPeriod"/>
            </a:pPr>
            <a:r>
              <a:rPr lang="en-US" altLang="ja-JP" spc="-1" dirty="0" err="1">
                <a:uFill>
                  <a:solidFill>
                    <a:srgbClr val="FFFFFF"/>
                  </a:solidFill>
                </a:uFill>
                <a:latin typeface="Meiryo"/>
                <a:ea typeface="Meiryo"/>
              </a:rPr>
              <a:t>動画基盤RCは、リサーチメトリックスと有意な相関・因果関係があるか</a:t>
            </a:r>
            <a:r>
              <a:rPr lang="en-US" altLang="ja-JP" spc="-1" dirty="0">
                <a:uFill>
                  <a:solidFill>
                    <a:srgbClr val="FFFFFF"/>
                  </a:solidFill>
                </a:uFill>
                <a:latin typeface="Meiryo"/>
                <a:ea typeface="Meiryo"/>
              </a:rPr>
              <a:t>？</a:t>
            </a:r>
          </a:p>
        </p:txBody>
      </p:sp>
      <p:sp>
        <p:nvSpPr>
          <p:cNvPr id="101"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Tree>
    <p:extLst>
      <p:ext uri="{BB962C8B-B14F-4D97-AF65-F5344CB8AC3E}">
        <p14:creationId xmlns:p14="http://schemas.microsoft.com/office/powerpoint/2010/main" val="412810739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研究構想</a:t>
            </a:r>
            <a:endParaRPr lang="ja-JP" sz="2400" b="0" strike="noStrike" spc="-1">
              <a:solidFill>
                <a:srgbClr val="000000"/>
              </a:solidFill>
              <a:uFill>
                <a:solidFill>
                  <a:srgbClr val="FFFFFF"/>
                </a:solidFill>
              </a:uFill>
              <a:latin typeface="Meiryo"/>
              <a:ea typeface="Meiryo"/>
            </a:endParaRPr>
          </a:p>
        </p:txBody>
      </p:sp>
      <p:sp>
        <p:nvSpPr>
          <p:cNvPr id="103" name="TextShape 2"/>
          <p:cNvSpPr txBox="1"/>
          <p:nvPr/>
        </p:nvSpPr>
        <p:spPr>
          <a:xfrm>
            <a:off x="846305" y="1194480"/>
            <a:ext cx="8068735" cy="4982040"/>
          </a:xfrm>
          <a:prstGeom prst="rect">
            <a:avLst/>
          </a:prstGeom>
          <a:noFill/>
          <a:ln>
            <a:noFill/>
          </a:ln>
        </p:spPr>
        <p:txBody>
          <a:bodyPr anchor="t"/>
          <a:lstStyle/>
          <a:p>
            <a:pPr marL="457200" indent="-457200">
              <a:buClr>
                <a:srgbClr val="ED7D31"/>
              </a:buClr>
              <a:buAutoNum type="arabicPeriod"/>
            </a:pPr>
            <a:r>
              <a:rPr lang="ja-JP" altLang="en-US" sz="2000" spc="-1">
                <a:uFill>
                  <a:solidFill>
                    <a:srgbClr val="FFFFFF"/>
                  </a:solidFill>
                </a:uFill>
                <a:ea typeface="+mn-lt"/>
                <a:cs typeface="+mn-lt"/>
              </a:rPr>
              <a:t>動画基盤RCデータセット収集</a:t>
            </a:r>
          </a:p>
          <a:p>
            <a:pPr marL="914400" lvl="1" indent="-457200">
              <a:buClr>
                <a:srgbClr val="ED7D31"/>
              </a:buClr>
              <a:buFont typeface="Arial"/>
              <a:buChar char="•"/>
            </a:pPr>
            <a:r>
              <a:rPr lang="ja-JP" altLang="en-US" sz="2000" spc="-1">
                <a:uFill>
                  <a:solidFill>
                    <a:srgbClr val="FFFFFF"/>
                  </a:solidFill>
                </a:uFill>
                <a:ea typeface="+mn-lt"/>
                <a:cs typeface="+mn-lt"/>
              </a:rPr>
              <a:t>ターゲット論文</a:t>
            </a:r>
          </a:p>
          <a:p>
            <a:pPr marL="1371600" lvl="2" indent="-457200">
              <a:buClr>
                <a:srgbClr val="ED7D31"/>
              </a:buClr>
              <a:buFont typeface="Arial"/>
              <a:buChar char="•"/>
            </a:pPr>
            <a:r>
              <a:rPr lang="ja-JP" altLang="en-US" sz="2000" spc="-1">
                <a:uFill>
                  <a:solidFill>
                    <a:srgbClr val="FFFFFF"/>
                  </a:solidFill>
                </a:uFill>
                <a:ea typeface="+mn-lt"/>
                <a:cs typeface="+mn-lt"/>
              </a:rPr>
              <a:t>ジャーナル：５分野</a:t>
            </a:r>
          </a:p>
          <a:p>
            <a:pPr marL="1371600" lvl="2" indent="-457200">
              <a:buClr>
                <a:srgbClr val="ED7D31"/>
              </a:buClr>
              <a:buFont typeface="Arial"/>
              <a:buChar char="•"/>
            </a:pPr>
            <a:r>
              <a:rPr lang="ja-JP" altLang="en-US" sz="2000" spc="-1">
                <a:uFill>
                  <a:solidFill>
                    <a:srgbClr val="FFFFFF"/>
                  </a:solidFill>
                </a:uFill>
                <a:ea typeface="+mn-lt"/>
                <a:cs typeface="+mn-lt"/>
              </a:rPr>
              <a:t>期間</a:t>
            </a:r>
          </a:p>
          <a:p>
            <a:pPr marL="1371600" lvl="2" indent="-457200">
              <a:buClr>
                <a:srgbClr val="ED7D31"/>
              </a:buClr>
              <a:buFont typeface="Arial"/>
              <a:buChar char="•"/>
            </a:pPr>
            <a:r>
              <a:rPr lang="ja-JP" altLang="en-US" sz="2000" spc="-1">
                <a:uFill>
                  <a:solidFill>
                    <a:srgbClr val="FFFFFF"/>
                  </a:solidFill>
                </a:uFill>
                <a:ea typeface="+mn-lt"/>
                <a:cs typeface="+mn-lt"/>
              </a:rPr>
              <a:t>Sampling</a:t>
            </a:r>
          </a:p>
          <a:p>
            <a:pPr marL="914400" lvl="1" indent="-457200">
              <a:buClr>
                <a:srgbClr val="ED7D31"/>
              </a:buClr>
              <a:buFont typeface="Arial"/>
              <a:buChar char="•"/>
            </a:pPr>
            <a:r>
              <a:rPr lang="ja-JP" altLang="en-US" sz="2000" spc="-1">
                <a:uFill>
                  <a:solidFill>
                    <a:srgbClr val="FFFFFF"/>
                  </a:solidFill>
                </a:uFill>
                <a:ea typeface="+mn-lt"/>
                <a:cs typeface="+mn-lt"/>
              </a:rPr>
              <a:t>動画</a:t>
            </a:r>
          </a:p>
          <a:p>
            <a:pPr marL="1371600" lvl="2" indent="-457200">
              <a:buClr>
                <a:srgbClr val="ED7D31"/>
              </a:buClr>
              <a:buFont typeface="Arial"/>
              <a:buChar char="•"/>
            </a:pPr>
            <a:r>
              <a:rPr lang="ja-JP" altLang="en-US" sz="2000" spc="-1">
                <a:uFill>
                  <a:solidFill>
                    <a:srgbClr val="FFFFFF"/>
                  </a:solidFill>
                </a:uFill>
                <a:ea typeface="+mn-lt"/>
                <a:cs typeface="+mn-lt"/>
              </a:rPr>
              <a:t>プラットフォーム：YouTube</a:t>
            </a:r>
          </a:p>
          <a:p>
            <a:pPr marL="1371600" lvl="2" indent="-457200">
              <a:buClr>
                <a:srgbClr val="ED7D31"/>
              </a:buClr>
              <a:buFont typeface="Arial"/>
              <a:buChar char="•"/>
            </a:pPr>
            <a:r>
              <a:rPr lang="ja-JP" altLang="en-US" sz="2000" spc="-1">
                <a:uFill>
                  <a:solidFill>
                    <a:srgbClr val="FFFFFF"/>
                  </a:solidFill>
                </a:uFill>
                <a:ea typeface="+mn-lt"/>
                <a:cs typeface="+mn-lt"/>
              </a:rPr>
              <a:t>検索キー：DOI | URL</a:t>
            </a:r>
          </a:p>
          <a:p>
            <a:pPr marL="1371600" lvl="2" indent="-457200">
              <a:buClr>
                <a:srgbClr val="ED7D31"/>
              </a:buClr>
              <a:buFont typeface="Arial"/>
              <a:buChar char="•"/>
            </a:pPr>
            <a:r>
              <a:rPr lang="ja-JP" altLang="en-US" sz="2000" spc="-1">
                <a:uFill>
                  <a:solidFill>
                    <a:srgbClr val="FFFFFF"/>
                  </a:solidFill>
                </a:uFill>
                <a:ea typeface="+mn-lt"/>
                <a:cs typeface="+mn-lt"/>
              </a:rPr>
              <a:t>期間：全範囲</a:t>
            </a:r>
          </a:p>
          <a:p>
            <a:pPr marL="1371600" lvl="2" indent="-457200">
              <a:buClr>
                <a:srgbClr val="ED7D31"/>
              </a:buClr>
              <a:buFont typeface="Arial"/>
              <a:buChar char="•"/>
            </a:pPr>
            <a:r>
              <a:rPr lang="ja-JP" altLang="en-US" sz="2000" spc="-1">
                <a:uFill>
                  <a:solidFill>
                    <a:srgbClr val="FFFFFF"/>
                  </a:solidFill>
                </a:uFill>
                <a:ea typeface="+mn-lt"/>
                <a:cs typeface="+mn-lt"/>
              </a:rPr>
              <a:t>Sampling</a:t>
            </a:r>
          </a:p>
          <a:p>
            <a:pPr marL="457200" indent="-457200">
              <a:buClr>
                <a:srgbClr val="ED7D31"/>
              </a:buClr>
              <a:buAutoNum type="arabicPeriod"/>
            </a:pPr>
            <a:r>
              <a:rPr lang="ja-JP" altLang="en-US" sz="2000" spc="-1">
                <a:uFill>
                  <a:solidFill>
                    <a:srgbClr val="FFFFFF"/>
                  </a:solidFill>
                </a:uFill>
                <a:ea typeface="+mn-lt"/>
                <a:cs typeface="+mn-lt"/>
              </a:rPr>
              <a:t>実験１</a:t>
            </a: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2" name="Arrow: Chevron 1">
            <a:extLst>
              <a:ext uri="{FF2B5EF4-FFF2-40B4-BE49-F238E27FC236}">
                <a16:creationId xmlns:a16="http://schemas.microsoft.com/office/drawing/2014/main" id="{6A7AFC49-BDE7-4983-8C05-923DCAFDE2A5}"/>
              </a:ext>
            </a:extLst>
          </p:cNvPr>
          <p:cNvSpPr/>
          <p:nvPr/>
        </p:nvSpPr>
        <p:spPr>
          <a:xfrm rot="5400000">
            <a:off x="245491" y="1311972"/>
            <a:ext cx="487807" cy="487807"/>
          </a:xfrm>
          <a:prstGeom prst="chevron">
            <a:avLst/>
          </a:prstGeom>
          <a:solidFill>
            <a:srgbClr val="ED7D3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6" name="Arrow: Chevron 5">
            <a:extLst>
              <a:ext uri="{FF2B5EF4-FFF2-40B4-BE49-F238E27FC236}">
                <a16:creationId xmlns:a16="http://schemas.microsoft.com/office/drawing/2014/main" id="{67761BB5-2465-468B-A89B-CC8BE21394BB}"/>
              </a:ext>
            </a:extLst>
          </p:cNvPr>
          <p:cNvSpPr/>
          <p:nvPr/>
        </p:nvSpPr>
        <p:spPr>
          <a:xfrm rot="5400000">
            <a:off x="245490" y="1799779"/>
            <a:ext cx="487807" cy="487807"/>
          </a:xfrm>
          <a:prstGeom prst="chevron">
            <a:avLst/>
          </a:prstGeom>
          <a:solidFill>
            <a:srgbClr val="ED7D3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7" name="Arrow: Chevron 6">
            <a:extLst>
              <a:ext uri="{FF2B5EF4-FFF2-40B4-BE49-F238E27FC236}">
                <a16:creationId xmlns:a16="http://schemas.microsoft.com/office/drawing/2014/main" id="{13E5E2EF-0FFF-493B-BFD4-A13777AAFBD3}"/>
              </a:ext>
            </a:extLst>
          </p:cNvPr>
          <p:cNvSpPr/>
          <p:nvPr/>
        </p:nvSpPr>
        <p:spPr>
          <a:xfrm rot="5400000">
            <a:off x="245490" y="2287587"/>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8" name="Arrow: Chevron 7">
            <a:extLst>
              <a:ext uri="{FF2B5EF4-FFF2-40B4-BE49-F238E27FC236}">
                <a16:creationId xmlns:a16="http://schemas.microsoft.com/office/drawing/2014/main" id="{38DF8094-A536-4CE2-816E-56E8E2A950E2}"/>
              </a:ext>
            </a:extLst>
          </p:cNvPr>
          <p:cNvSpPr/>
          <p:nvPr/>
        </p:nvSpPr>
        <p:spPr>
          <a:xfrm rot="5400000">
            <a:off x="245489" y="2775394"/>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grpSp>
        <p:nvGrpSpPr>
          <p:cNvPr id="10" name="Group 9">
            <a:extLst>
              <a:ext uri="{FF2B5EF4-FFF2-40B4-BE49-F238E27FC236}">
                <a16:creationId xmlns:a16="http://schemas.microsoft.com/office/drawing/2014/main" id="{EBF811B4-BB32-48CB-B6CE-060E6A07AAE0}"/>
              </a:ext>
            </a:extLst>
          </p:cNvPr>
          <p:cNvGrpSpPr/>
          <p:nvPr/>
        </p:nvGrpSpPr>
        <p:grpSpPr>
          <a:xfrm>
            <a:off x="245488" y="3263201"/>
            <a:ext cx="487809" cy="1951229"/>
            <a:chOff x="245489" y="1311972"/>
            <a:chExt cx="487809" cy="1951229"/>
          </a:xfrm>
        </p:grpSpPr>
        <p:sp>
          <p:nvSpPr>
            <p:cNvPr id="11" name="Arrow: Chevron 10">
              <a:extLst>
                <a:ext uri="{FF2B5EF4-FFF2-40B4-BE49-F238E27FC236}">
                  <a16:creationId xmlns:a16="http://schemas.microsoft.com/office/drawing/2014/main" id="{99947678-43F2-404F-99CA-A6BE3DDBADB9}"/>
                </a:ext>
              </a:extLst>
            </p:cNvPr>
            <p:cNvSpPr/>
            <p:nvPr/>
          </p:nvSpPr>
          <p:spPr>
            <a:xfrm rot="5400000">
              <a:off x="245491" y="1311972"/>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12" name="Arrow: Chevron 11">
              <a:extLst>
                <a:ext uri="{FF2B5EF4-FFF2-40B4-BE49-F238E27FC236}">
                  <a16:creationId xmlns:a16="http://schemas.microsoft.com/office/drawing/2014/main" id="{5859D3F4-D2B4-47ED-9E69-C7BA6EC0A452}"/>
                </a:ext>
              </a:extLst>
            </p:cNvPr>
            <p:cNvSpPr/>
            <p:nvPr/>
          </p:nvSpPr>
          <p:spPr>
            <a:xfrm rot="5400000">
              <a:off x="245490" y="1799779"/>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13" name="Arrow: Chevron 12">
              <a:extLst>
                <a:ext uri="{FF2B5EF4-FFF2-40B4-BE49-F238E27FC236}">
                  <a16:creationId xmlns:a16="http://schemas.microsoft.com/office/drawing/2014/main" id="{860E86DA-A001-4692-8AD9-847AE1FBE343}"/>
                </a:ext>
              </a:extLst>
            </p:cNvPr>
            <p:cNvSpPr/>
            <p:nvPr/>
          </p:nvSpPr>
          <p:spPr>
            <a:xfrm rot="5400000">
              <a:off x="245490" y="2287587"/>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sp>
          <p:nvSpPr>
            <p:cNvPr id="14" name="Arrow: Chevron 13">
              <a:extLst>
                <a:ext uri="{FF2B5EF4-FFF2-40B4-BE49-F238E27FC236}">
                  <a16:creationId xmlns:a16="http://schemas.microsoft.com/office/drawing/2014/main" id="{F7999839-E2D9-4B7F-BE92-BB123FC61E22}"/>
                </a:ext>
              </a:extLst>
            </p:cNvPr>
            <p:cNvSpPr/>
            <p:nvPr/>
          </p:nvSpPr>
          <p:spPr>
            <a:xfrm rot="5400000">
              <a:off x="245489" y="2775394"/>
              <a:ext cx="487807" cy="487807"/>
            </a:xfrm>
            <a:prstGeom prst="chevr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274881965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研究構想</a:t>
            </a:r>
            <a:endParaRPr lang="ja-JP" sz="2400" b="0" strike="noStrike" spc="-1">
              <a:solidFill>
                <a:srgbClr val="000000"/>
              </a:solidFill>
              <a:uFill>
                <a:solidFill>
                  <a:srgbClr val="FFFFFF"/>
                </a:solidFill>
              </a:uFill>
              <a:latin typeface="Meiryo"/>
              <a:ea typeface="Meiryo"/>
            </a:endParaRPr>
          </a:p>
        </p:txBody>
      </p:sp>
      <p:sp>
        <p:nvSpPr>
          <p:cNvPr id="103" name="TextShape 2"/>
          <p:cNvSpPr txBox="1"/>
          <p:nvPr/>
        </p:nvSpPr>
        <p:spPr>
          <a:xfrm>
            <a:off x="1927520" y="1194480"/>
            <a:ext cx="6977223" cy="4982040"/>
          </a:xfrm>
          <a:prstGeom prst="rect">
            <a:avLst/>
          </a:prstGeom>
          <a:noFill/>
          <a:ln>
            <a:noFill/>
          </a:ln>
        </p:spPr>
        <p:txBody>
          <a:bodyPr anchor="t"/>
          <a:lstStyle/>
          <a:p>
            <a:pPr>
              <a:buClr>
                <a:srgbClr val="ED7D31"/>
              </a:buClr>
            </a:pPr>
            <a:r>
              <a:rPr lang="ja-JP" altLang="en-US" spc="-1">
                <a:uFill>
                  <a:solidFill>
                    <a:srgbClr val="FFFFFF"/>
                  </a:solidFill>
                </a:uFill>
                <a:cs typeface="Arial"/>
              </a:rPr>
              <a:t>ジャーナル論稿メトリックス・YT動画・チャンネルデータ</a:t>
            </a:r>
            <a:endParaRPr lang="ja-JP" altLang="en-US" spc="-1" dirty="0">
              <a:uFill>
                <a:solidFill>
                  <a:srgbClr val="FFFFFF"/>
                </a:solidFill>
              </a:uFill>
              <a:cs typeface="Arial"/>
            </a:endParaRPr>
          </a:p>
          <a:p>
            <a:pPr marL="342900" indent="-342900">
              <a:buClr>
                <a:srgbClr val="ED7D31"/>
              </a:buClr>
              <a:buFont typeface="Arial"/>
              <a:buChar char="•"/>
            </a:pPr>
            <a:r>
              <a:rPr lang="ja-JP" altLang="en-US" spc="-1">
                <a:uFill>
                  <a:solidFill>
                    <a:srgbClr val="FFFFFF"/>
                  </a:solidFill>
                </a:uFill>
                <a:latin typeface="Meiryo"/>
                <a:ea typeface="Meiryo"/>
                <a:cs typeface="+mn-lt"/>
              </a:rPr>
              <a:t>ソース：Scopus</a:t>
            </a:r>
          </a:p>
          <a:p>
            <a:pPr marL="342900" indent="-342900">
              <a:buClr>
                <a:srgbClr val="ED7D31"/>
              </a:buClr>
              <a:buFont typeface="Arial"/>
              <a:buChar char="•"/>
            </a:pPr>
            <a:r>
              <a:rPr lang="ja-JP" altLang="en-US" spc="-1">
                <a:uFill>
                  <a:solidFill>
                    <a:srgbClr val="FFFFFF"/>
                  </a:solidFill>
                </a:uFill>
                <a:latin typeface="Meiryo"/>
                <a:ea typeface="Meiryo"/>
                <a:cs typeface="+mn-lt"/>
              </a:rPr>
              <a:t>Subjects: 4分野(Journal-level classification)</a:t>
            </a:r>
            <a:endParaRPr lang="ja-JP">
              <a:latin typeface="Arial"/>
              <a:ea typeface="Meiryo"/>
              <a:cs typeface="+mn-lt"/>
            </a:endParaRPr>
          </a:p>
          <a:p>
            <a:pPr marL="342900" indent="-342900">
              <a:buClr>
                <a:srgbClr val="ED7D31"/>
              </a:buClr>
              <a:buFont typeface="Arial"/>
              <a:buChar char="•"/>
            </a:pPr>
            <a:r>
              <a:rPr lang="ja-JP" altLang="en-US" spc="-1">
                <a:uFill>
                  <a:solidFill>
                    <a:srgbClr val="FFFFFF"/>
                  </a:solidFill>
                </a:uFill>
                <a:latin typeface="Meiryo"/>
                <a:ea typeface="Meiryo"/>
                <a:cs typeface="+mn-lt"/>
              </a:rPr>
              <a:t>(Journals: High IF + YTchannelあり・なし)</a:t>
            </a:r>
            <a:endParaRPr lang="ja-JP">
              <a:latin typeface="Arial"/>
              <a:ea typeface="Meiryo"/>
              <a:cs typeface="+mn-lt"/>
            </a:endParaRPr>
          </a:p>
          <a:p>
            <a:pPr marL="342900" indent="-342900">
              <a:buClr>
                <a:srgbClr val="ED7D31"/>
              </a:buClr>
              <a:buFont typeface="Arial"/>
              <a:buChar char="•"/>
            </a:pPr>
            <a:r>
              <a:rPr lang="ja-JP" altLang="en-US" spc="-1">
                <a:uFill>
                  <a:solidFill>
                    <a:srgbClr val="FFFFFF"/>
                  </a:solidFill>
                </a:uFill>
                <a:latin typeface="Meiryo"/>
                <a:ea typeface="Meiryo"/>
                <a:cs typeface="+mn-lt"/>
              </a:rPr>
              <a:t>期間：2014(citation-mature)</a:t>
            </a:r>
          </a:p>
          <a:p>
            <a:pPr marL="342900" indent="-342900">
              <a:buClr>
                <a:srgbClr val="ED7D31"/>
              </a:buClr>
              <a:buFont typeface="Arial"/>
              <a:buChar char="•"/>
            </a:pPr>
            <a:r>
              <a:rPr lang="ja-JP" altLang="en-US" spc="-1">
                <a:uFill>
                  <a:solidFill>
                    <a:srgbClr val="FFFFFF"/>
                  </a:solidFill>
                </a:uFill>
                <a:latin typeface="Meiryo"/>
                <a:ea typeface="Meiryo"/>
                <a:cs typeface="+mn-lt"/>
              </a:rPr>
              <a:t>Sampling: 各Subject当たり2000本, 計8000本</a:t>
            </a:r>
            <a:endParaRPr lang="ja-JP"/>
          </a:p>
          <a:p>
            <a:pPr marL="342900" indent="-342900">
              <a:buClr>
                <a:srgbClr val="ED7D31"/>
              </a:buClr>
              <a:buFont typeface="Arial"/>
              <a:buChar char="•"/>
            </a:pPr>
            <a:endParaRPr lang="ja-JP" altLang="en-US" spc="-1" dirty="0">
              <a:uFill>
                <a:solidFill>
                  <a:srgbClr val="FFFFFF"/>
                </a:solidFill>
              </a:uFill>
              <a:latin typeface="Meiryo"/>
              <a:ea typeface="Meiryo"/>
              <a:cs typeface="+mn-lt"/>
            </a:endParaRPr>
          </a:p>
          <a:p>
            <a:pPr>
              <a:buClr>
                <a:srgbClr val="ED7D31"/>
              </a:buClr>
            </a:pPr>
            <a:r>
              <a:rPr lang="ja-JP" altLang="en-US" spc="-1">
                <a:uFill>
                  <a:solidFill>
                    <a:srgbClr val="FFFFFF"/>
                  </a:solidFill>
                </a:uFill>
                <a:latin typeface="Meiryo"/>
                <a:ea typeface="Meiryo"/>
                <a:cs typeface="+mn-lt"/>
              </a:rPr>
              <a:t>動画：YouTube動画データ</a:t>
            </a:r>
            <a:endParaRPr lang="ja-JP" altLang="en-US" spc="-1">
              <a:uFill>
                <a:solidFill>
                  <a:srgbClr val="FFFFFF"/>
                </a:solidFill>
              </a:uFill>
              <a:latin typeface="Meiryo"/>
              <a:ea typeface="Meiryo"/>
              <a:cs typeface="Arial"/>
            </a:endParaRPr>
          </a:p>
          <a:p>
            <a:pPr marL="342900" indent="-342900">
              <a:buClr>
                <a:srgbClr val="ED7D31"/>
              </a:buClr>
              <a:buFont typeface="Arial"/>
              <a:buChar char="•"/>
            </a:pPr>
            <a:r>
              <a:rPr lang="ja-JP" altLang="en-US" spc="-1">
                <a:uFill>
                  <a:solidFill>
                    <a:srgbClr val="FFFFFF"/>
                  </a:solidFill>
                </a:uFill>
                <a:latin typeface="Meiryo"/>
                <a:ea typeface="Meiryo"/>
                <a:cs typeface="+mn-lt"/>
              </a:rPr>
              <a:t>Query: &lt;doi&gt;OR&lt;PubMed&gt;OR&lt;title&gt;OR&lt;urls&gt;</a:t>
            </a:r>
          </a:p>
          <a:p>
            <a:pPr marL="342900" indent="-342900">
              <a:buClr>
                <a:srgbClr val="ED7D31"/>
              </a:buClr>
              <a:buFont typeface="Arial"/>
              <a:buChar char="•"/>
            </a:pPr>
            <a:r>
              <a:rPr lang="ja-JP" altLang="en-US" spc="-1">
                <a:uFill>
                  <a:solidFill>
                    <a:srgbClr val="FFFFFF"/>
                  </a:solidFill>
                </a:uFill>
                <a:latin typeface="Meiryo"/>
                <a:ea typeface="Meiryo"/>
                <a:cs typeface="+mn-lt"/>
              </a:rPr>
              <a:t>Fields: viewCount/...</a:t>
            </a:r>
            <a:endParaRPr lang="ja-JP" altLang="en-US" spc="-1" dirty="0">
              <a:uFill>
                <a:solidFill>
                  <a:srgbClr val="FFFFFF"/>
                </a:solidFill>
              </a:uFill>
              <a:latin typeface="Meiryo"/>
              <a:ea typeface="Meiryo"/>
              <a:cs typeface="+mn-lt"/>
            </a:endParaRPr>
          </a:p>
          <a:p>
            <a:pPr marL="342900" indent="-342900">
              <a:buClr>
                <a:srgbClr val="ED7D31"/>
              </a:buClr>
              <a:buFont typeface="Arial"/>
              <a:buChar char="•"/>
            </a:pPr>
            <a:r>
              <a:rPr lang="ja-JP" altLang="en-US" spc="-1">
                <a:uFill>
                  <a:solidFill>
                    <a:srgbClr val="FFFFFF"/>
                  </a:solidFill>
                </a:uFill>
                <a:latin typeface="Meiryo"/>
                <a:ea typeface="Meiryo"/>
                <a:cs typeface="+mn-lt"/>
              </a:rPr>
              <a:t>収集後、コンテンツを定性的に分類</a:t>
            </a:r>
            <a:endParaRPr lang="ja-JP" altLang="en-US" spc="-1" dirty="0">
              <a:uFill>
                <a:solidFill>
                  <a:srgbClr val="FFFFFF"/>
                </a:solidFill>
              </a:uFill>
              <a:latin typeface="Meiryo"/>
              <a:ea typeface="Meiryo"/>
              <a:cs typeface="+mn-lt"/>
            </a:endParaRPr>
          </a:p>
          <a:p>
            <a:pPr marL="342900" indent="-342900">
              <a:buClr>
                <a:srgbClr val="ED7D31"/>
              </a:buClr>
              <a:buFont typeface="Arial"/>
              <a:buChar char="•"/>
            </a:pPr>
            <a:endParaRPr lang="ja-JP" altLang="en-US" spc="-1" dirty="0">
              <a:uFill>
                <a:solidFill>
                  <a:srgbClr val="FFFFFF"/>
                </a:solidFill>
              </a:uFill>
              <a:latin typeface="Meiryo"/>
              <a:ea typeface="Meiryo"/>
              <a:cs typeface="+mn-lt"/>
            </a:endParaRPr>
          </a:p>
          <a:p>
            <a:pPr>
              <a:buClr>
                <a:srgbClr val="ED7D31"/>
              </a:buClr>
            </a:pPr>
            <a:r>
              <a:rPr lang="ja-JP" altLang="en-US" spc="-1">
                <a:uFill>
                  <a:solidFill>
                    <a:srgbClr val="FFFFFF"/>
                  </a:solidFill>
                </a:uFill>
                <a:latin typeface="Meiryo"/>
                <a:ea typeface="Meiryo"/>
                <a:cs typeface="+mn-lt"/>
              </a:rPr>
              <a:t>コミュニケーター：YouTubeチャンネルデータ</a:t>
            </a:r>
            <a:endParaRPr lang="ja-JP" altLang="en-US" spc="-1" dirty="0">
              <a:uFill>
                <a:solidFill>
                  <a:srgbClr val="FFFFFF"/>
                </a:solidFill>
              </a:uFill>
              <a:latin typeface="Meiryo"/>
              <a:ea typeface="Meiryo"/>
              <a:cs typeface="+mn-lt"/>
            </a:endParaRPr>
          </a:p>
          <a:p>
            <a:pPr marL="342900" indent="-342900">
              <a:buClr>
                <a:srgbClr val="ED7D31"/>
              </a:buClr>
              <a:buFont typeface="Arial"/>
              <a:buChar char="•"/>
            </a:pPr>
            <a:r>
              <a:rPr lang="ja-JP" altLang="en-US" spc="-1">
                <a:uFill>
                  <a:solidFill>
                    <a:srgbClr val="FFFFFF"/>
                  </a:solidFill>
                </a:uFill>
                <a:latin typeface="Meiryo"/>
                <a:ea typeface="Meiryo"/>
                <a:cs typeface="+mn-lt"/>
              </a:rPr>
              <a:t>Fields: subscriberCount/...</a:t>
            </a:r>
          </a:p>
          <a:p>
            <a:pPr marL="342900" indent="-342900">
              <a:buClr>
                <a:srgbClr val="ED7D31"/>
              </a:buClr>
              <a:buFont typeface="Arial"/>
              <a:buChar char="•"/>
            </a:pPr>
            <a:r>
              <a:rPr lang="ja-JP" altLang="en-US" spc="-1">
                <a:uFill>
                  <a:solidFill>
                    <a:srgbClr val="FFFFFF"/>
                  </a:solidFill>
                </a:uFill>
                <a:latin typeface="Meiryo"/>
                <a:ea typeface="Meiryo"/>
                <a:cs typeface="+mn-lt"/>
              </a:rPr>
              <a:t>収集後、タイプを定性的に分類</a:t>
            </a:r>
            <a:endParaRPr lang="ja-JP" altLang="en-US" spc="-1" dirty="0">
              <a:uFill>
                <a:solidFill>
                  <a:srgbClr val="FFFFFF"/>
                </a:solidFill>
              </a:uFill>
              <a:latin typeface="Meiryo"/>
              <a:ea typeface="Meiryo"/>
              <a:cs typeface="+mn-lt"/>
            </a:endParaRPr>
          </a:p>
          <a:p>
            <a:pPr marL="342900" indent="-342900">
              <a:buClr>
                <a:srgbClr val="ED7D31"/>
              </a:buClr>
              <a:buFont typeface="Arial"/>
              <a:buChar char="•"/>
            </a:pPr>
            <a:endParaRPr lang="ja-JP" altLang="en-US" spc="-1" dirty="0">
              <a:uFill>
                <a:solidFill>
                  <a:srgbClr val="FFFFFF"/>
                </a:solidFill>
              </a:uFill>
              <a:latin typeface="Meiryo"/>
              <a:ea typeface="Meiryo"/>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5" name="Rectangle 4">
            <a:extLst>
              <a:ext uri="{FF2B5EF4-FFF2-40B4-BE49-F238E27FC236}">
                <a16:creationId xmlns:a16="http://schemas.microsoft.com/office/drawing/2014/main" id="{5F1C835A-A650-4288-BC57-E37CD5FF9A2D}"/>
              </a:ext>
            </a:extLst>
          </p:cNvPr>
          <p:cNvSpPr/>
          <p:nvPr/>
        </p:nvSpPr>
        <p:spPr>
          <a:xfrm>
            <a:off x="170934" y="1252150"/>
            <a:ext cx="1650177" cy="14367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データセット</a:t>
            </a:r>
          </a:p>
        </p:txBody>
      </p:sp>
    </p:spTree>
    <p:extLst>
      <p:ext uri="{BB962C8B-B14F-4D97-AF65-F5344CB8AC3E}">
        <p14:creationId xmlns:p14="http://schemas.microsoft.com/office/powerpoint/2010/main" val="398906058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研究構想</a:t>
            </a:r>
            <a:endParaRPr lang="ja-JP" sz="2400" b="0" strike="noStrike" spc="-1">
              <a:solidFill>
                <a:srgbClr val="000000"/>
              </a:solidFill>
              <a:uFill>
                <a:solidFill>
                  <a:srgbClr val="FFFFFF"/>
                </a:solidFill>
              </a:uFill>
              <a:latin typeface="Meiryo"/>
              <a:ea typeface="Meiryo"/>
            </a:endParaRPr>
          </a:p>
        </p:txBody>
      </p:sp>
      <p:sp>
        <p:nvSpPr>
          <p:cNvPr id="103" name="TextShape 2"/>
          <p:cNvSpPr txBox="1"/>
          <p:nvPr/>
        </p:nvSpPr>
        <p:spPr>
          <a:xfrm>
            <a:off x="1627013" y="1194480"/>
            <a:ext cx="7288462" cy="5701109"/>
          </a:xfrm>
          <a:prstGeom prst="rect">
            <a:avLst/>
          </a:prstGeom>
          <a:noFill/>
          <a:ln>
            <a:noFill/>
          </a:ln>
        </p:spPr>
        <p:txBody>
          <a:bodyPr anchor="t"/>
          <a:lstStyle/>
          <a:p>
            <a:pPr>
              <a:buClr>
                <a:srgbClr val="ED7D31"/>
              </a:buClr>
            </a:pPr>
            <a:r>
              <a:rPr lang="ja-JP" altLang="en-US" spc="-1">
                <a:uFill>
                  <a:solidFill>
                    <a:srgbClr val="FFFFFF"/>
                  </a:solidFill>
                </a:uFill>
                <a:latin typeface="Arial"/>
                <a:ea typeface="Meiryo"/>
                <a:cs typeface="+mn-lt"/>
              </a:rPr>
              <a:t>RC動画・コミュニケーター属性の定量的分析</a:t>
            </a:r>
            <a:endParaRPr lang="ja-JP" altLang="en-US" spc="-1" dirty="0">
              <a:uFill>
                <a:solidFill>
                  <a:srgbClr val="FFFFFF"/>
                </a:solidFill>
              </a:uFill>
              <a:latin typeface="Arial"/>
              <a:ea typeface="Meiryo"/>
              <a:cs typeface="+mn-lt"/>
            </a:endParaRPr>
          </a:p>
          <a:p>
            <a:pPr marL="342900" indent="-342900">
              <a:buClr>
                <a:srgbClr val="ED7D31"/>
              </a:buClr>
              <a:buFont typeface="Arial"/>
              <a:buChar char="•"/>
            </a:pPr>
            <a:r>
              <a:rPr lang="ja-JP" spc="-1">
                <a:uFill>
                  <a:solidFill>
                    <a:srgbClr val="FFFFFF"/>
                  </a:solidFill>
                </a:uFill>
                <a:latin typeface="Arial"/>
                <a:ea typeface="Meiryo"/>
                <a:cs typeface="+mn-lt"/>
              </a:rPr>
              <a:t>動画コンテンツ</a:t>
            </a:r>
            <a:r>
              <a:rPr lang="ja-JP" altLang="en-US" spc="-1">
                <a:uFill>
                  <a:solidFill>
                    <a:srgbClr val="FFFFFF"/>
                  </a:solidFill>
                </a:uFill>
                <a:latin typeface="Arial"/>
                <a:ea typeface="Meiryo"/>
                <a:cs typeface="+mn-lt"/>
              </a:rPr>
              <a:t>と動画メトリックスの関係</a:t>
            </a:r>
          </a:p>
          <a:p>
            <a:pPr marL="342900" indent="-342900">
              <a:buClr>
                <a:srgbClr val="ED7D31"/>
              </a:buClr>
              <a:buFont typeface="Arial"/>
              <a:buChar char="•"/>
            </a:pPr>
            <a:r>
              <a:rPr lang="ja-JP" altLang="en-US" spc="-1">
                <a:uFill>
                  <a:solidFill>
                    <a:srgbClr val="FFFFFF"/>
                  </a:solidFill>
                </a:uFill>
                <a:latin typeface="Arial"/>
                <a:ea typeface="Meiryo"/>
                <a:cs typeface="+mn-lt"/>
              </a:rPr>
              <a:t>コミュニケータータイプのチャンネル人気度への影響力</a:t>
            </a:r>
            <a:endParaRPr lang="ja-JP" altLang="en-US" spc="-1" dirty="0">
              <a:uFill>
                <a:solidFill>
                  <a:srgbClr val="FFFFFF"/>
                </a:solidFill>
              </a:uFill>
              <a:latin typeface="Arial"/>
              <a:ea typeface="Meiryo"/>
              <a:cs typeface="+mn-lt"/>
            </a:endParaRPr>
          </a:p>
          <a:p>
            <a:pPr marL="342900" indent="-342900">
              <a:buClr>
                <a:srgbClr val="ED7D31"/>
              </a:buClr>
              <a:buFont typeface="Arial"/>
              <a:buChar char="•"/>
            </a:pPr>
            <a:endParaRPr lang="ja-JP" altLang="en-US" spc="-1" dirty="0">
              <a:uFill>
                <a:solidFill>
                  <a:srgbClr val="FFFFFF"/>
                </a:solidFill>
              </a:uFill>
              <a:latin typeface="Arial"/>
              <a:ea typeface="Meiryo"/>
              <a:cs typeface="+mn-lt"/>
            </a:endParaRPr>
          </a:p>
          <a:p>
            <a:pPr>
              <a:buClr>
                <a:srgbClr val="ED7D31"/>
              </a:buClr>
            </a:pPr>
            <a:r>
              <a:rPr lang="ja-JP" altLang="en-US" spc="-1">
                <a:uFill>
                  <a:solidFill>
                    <a:srgbClr val="FFFFFF"/>
                  </a:solidFill>
                </a:uFill>
                <a:latin typeface="Arial"/>
                <a:ea typeface="Meiryo"/>
                <a:cs typeface="+mn-lt"/>
              </a:rPr>
              <a:t>コミュニケーターの</a:t>
            </a:r>
            <a:r>
              <a:rPr lang="en-US" altLang="en-US" spc="-1" dirty="0">
                <a:uFill>
                  <a:solidFill>
                    <a:srgbClr val="FFFFFF"/>
                  </a:solidFill>
                </a:uFill>
                <a:latin typeface="Arial"/>
                <a:ea typeface="Meiryo"/>
                <a:cs typeface="+mn-lt"/>
              </a:rPr>
              <a:t>SNS</a:t>
            </a:r>
            <a:r>
              <a:rPr lang="ja-JP" spc="-1">
                <a:uFill>
                  <a:solidFill>
                    <a:srgbClr val="FFFFFF"/>
                  </a:solidFill>
                </a:uFill>
                <a:latin typeface="Arial"/>
                <a:ea typeface="Meiryo"/>
                <a:cs typeface="+mn-lt"/>
              </a:rPr>
              <a:t>が</a:t>
            </a:r>
            <a:r>
              <a:rPr lang="ja-JP" altLang="en-US" spc="-1">
                <a:uFill>
                  <a:solidFill>
                    <a:srgbClr val="FFFFFF"/>
                  </a:solidFill>
                </a:uFill>
                <a:latin typeface="Arial"/>
                <a:ea typeface="Meiryo"/>
                <a:cs typeface="+mn-lt"/>
              </a:rPr>
              <a:t>動画メトリックス</a:t>
            </a:r>
            <a:r>
              <a:rPr lang="ja-JP" spc="-1">
                <a:uFill>
                  <a:solidFill>
                    <a:srgbClr val="FFFFFF"/>
                  </a:solidFill>
                </a:uFill>
                <a:latin typeface="Arial"/>
                <a:ea typeface="Meiryo"/>
                <a:cs typeface="+mn-lt"/>
              </a:rPr>
              <a:t>に</a:t>
            </a:r>
            <a:r>
              <a:rPr lang="ja-JP" altLang="en-US" spc="-1">
                <a:uFill>
                  <a:solidFill>
                    <a:srgbClr val="FFFFFF"/>
                  </a:solidFill>
                </a:uFill>
                <a:latin typeface="Arial"/>
                <a:ea typeface="Meiryo"/>
                <a:cs typeface="+mn-lt"/>
              </a:rPr>
              <a:t>与える影響</a:t>
            </a:r>
            <a:endParaRPr lang="ja-JP"/>
          </a:p>
          <a:p>
            <a:pPr marL="342900" indent="-342900">
              <a:buClr>
                <a:srgbClr val="ED7D31"/>
              </a:buClr>
              <a:buFont typeface="Arial"/>
              <a:buChar char="•"/>
            </a:pPr>
            <a:r>
              <a:rPr lang="ja-JP" altLang="en-US" spc="-1">
                <a:uFill>
                  <a:solidFill>
                    <a:srgbClr val="FFFFFF"/>
                  </a:solidFill>
                </a:uFill>
                <a:latin typeface="Arial"/>
                <a:ea typeface="Meiryo"/>
                <a:cs typeface="+mn-lt"/>
              </a:rPr>
              <a:t>コミュニケーターの他SNSメトリックスが動画メトリックスに与える影響とそのプロセスを考察</a:t>
            </a:r>
            <a:endParaRPr lang="ja-JP" altLang="en-US" spc="-1" dirty="0">
              <a:uFill>
                <a:solidFill>
                  <a:srgbClr val="FFFFFF"/>
                </a:solidFill>
              </a:uFill>
              <a:latin typeface="Arial"/>
              <a:ea typeface="Meiryo"/>
              <a:cs typeface="+mn-lt"/>
            </a:endParaRPr>
          </a:p>
          <a:p>
            <a:pPr>
              <a:buClr>
                <a:srgbClr val="ED7D31"/>
              </a:buClr>
            </a:pPr>
            <a:endParaRPr lang="ja-JP" altLang="en-US" spc="-1" dirty="0">
              <a:uFill>
                <a:solidFill>
                  <a:srgbClr val="FFFFFF"/>
                </a:solidFill>
              </a:uFill>
              <a:ea typeface="Meiryo"/>
              <a:cs typeface="+mn-lt"/>
            </a:endParaRPr>
          </a:p>
          <a:p>
            <a:pPr>
              <a:buClr>
                <a:srgbClr val="ED7D31"/>
              </a:buClr>
            </a:pPr>
            <a:endParaRPr lang="ja-JP" altLang="en-US" spc="-1" dirty="0">
              <a:uFill>
                <a:solidFill>
                  <a:srgbClr val="FFFFFF"/>
                </a:solidFill>
              </a:uFill>
              <a:latin typeface="Arial"/>
              <a:ea typeface="Meiryo"/>
              <a:cs typeface="+mn-lt"/>
            </a:endParaRPr>
          </a:p>
          <a:p>
            <a:pPr>
              <a:buClr>
                <a:srgbClr val="ED7D31"/>
              </a:buClr>
            </a:pPr>
            <a:r>
              <a:rPr lang="ja-JP" altLang="en-US" spc="-1">
                <a:uFill>
                  <a:solidFill>
                    <a:srgbClr val="FFFFFF"/>
                  </a:solidFill>
                </a:uFill>
                <a:latin typeface="Arial"/>
                <a:ea typeface="Meiryo"/>
                <a:cs typeface="+mn-lt"/>
              </a:rPr>
              <a:t>動画RCのリサーチメトリックスへの影響力の推定</a:t>
            </a:r>
            <a:endParaRPr lang="ja-JP" altLang="en-US" spc="-1" dirty="0">
              <a:uFill>
                <a:solidFill>
                  <a:srgbClr val="FFFFFF"/>
                </a:solidFill>
              </a:uFill>
              <a:latin typeface="Arial"/>
              <a:ea typeface="Meiryo"/>
              <a:cs typeface="+mn-lt"/>
            </a:endParaRPr>
          </a:p>
          <a:p>
            <a:pPr marL="342900" indent="-342900">
              <a:buClr>
                <a:srgbClr val="ED7D31"/>
              </a:buClr>
              <a:buFont typeface="Arial"/>
              <a:buChar char="•"/>
            </a:pPr>
            <a:r>
              <a:rPr lang="ja-JP" altLang="en-US" spc="-1">
                <a:uFill>
                  <a:solidFill>
                    <a:srgbClr val="FFFFFF"/>
                  </a:solidFill>
                </a:uFill>
                <a:latin typeface="Arial"/>
                <a:ea typeface="Meiryo"/>
                <a:cs typeface="+mn-lt"/>
              </a:rPr>
              <a:t>動画RC有無によるリサーチメトリックス期待値の差異</a:t>
            </a:r>
            <a:endParaRPr lang="ja-JP" altLang="en-US" spc="-1" dirty="0">
              <a:uFill>
                <a:solidFill>
                  <a:srgbClr val="FFFFFF"/>
                </a:solidFill>
              </a:uFill>
              <a:latin typeface="Arial"/>
              <a:ea typeface="Meiryo"/>
              <a:cs typeface="+mn-lt"/>
            </a:endParaRPr>
          </a:p>
          <a:p>
            <a:pPr marL="342900" indent="-342900">
              <a:buClr>
                <a:srgbClr val="ED7D31"/>
              </a:buClr>
              <a:buFont typeface="Arial"/>
              <a:buChar char="•"/>
            </a:pPr>
            <a:r>
              <a:rPr lang="ja-JP" altLang="en-US" spc="-1">
                <a:uFill>
                  <a:solidFill>
                    <a:srgbClr val="FFFFFF"/>
                  </a:solidFill>
                </a:uFill>
                <a:latin typeface="Arial"/>
                <a:ea typeface="Meiryo"/>
                <a:cs typeface="+mn-lt"/>
              </a:rPr>
              <a:t>動画コンテンツ・コミュニケータータイプ</a:t>
            </a:r>
            <a:r>
              <a:rPr lang="ja-JP" spc="-1">
                <a:uFill>
                  <a:solidFill>
                    <a:srgbClr val="FFFFFF"/>
                  </a:solidFill>
                </a:uFill>
                <a:latin typeface="Arial"/>
                <a:ea typeface="Meiryo"/>
                <a:cs typeface="+mn-lt"/>
              </a:rPr>
              <a:t>リの</a:t>
            </a:r>
            <a:r>
              <a:rPr lang="ja-JP" altLang="en-US" spc="-1">
                <a:uFill>
                  <a:solidFill>
                    <a:srgbClr val="FFFFFF"/>
                  </a:solidFill>
                </a:uFill>
                <a:latin typeface="Arial"/>
                <a:ea typeface="Meiryo"/>
                <a:cs typeface="+mn-lt"/>
              </a:rPr>
              <a:t>リ</a:t>
            </a:r>
            <a:r>
              <a:rPr lang="ja-JP" spc="-1">
                <a:uFill>
                  <a:solidFill>
                    <a:srgbClr val="FFFFFF"/>
                  </a:solidFill>
                </a:uFill>
                <a:latin typeface="Arial"/>
                <a:ea typeface="Meiryo"/>
                <a:cs typeface="+mn-lt"/>
              </a:rPr>
              <a:t>サーチメトリックスへ</a:t>
            </a:r>
            <a:r>
              <a:rPr lang="ja-JP" altLang="en-US" spc="-1">
                <a:uFill>
                  <a:solidFill>
                    <a:srgbClr val="FFFFFF"/>
                  </a:solidFill>
                </a:uFill>
                <a:latin typeface="Arial"/>
                <a:ea typeface="Meiryo"/>
                <a:cs typeface="+mn-lt"/>
              </a:rPr>
              <a:t>の影響力</a:t>
            </a:r>
            <a:endParaRPr lang="ja-JP" spc="-1">
              <a:uFill>
                <a:solidFill>
                  <a:srgbClr val="FFFFFF"/>
                </a:solidFill>
              </a:uFill>
              <a:latin typeface="Arial"/>
              <a:ea typeface="Meiryo"/>
              <a:cs typeface="+mn-lt"/>
            </a:endParaRPr>
          </a:p>
          <a:p>
            <a:pPr marL="342900" indent="-342900">
              <a:buClr>
                <a:srgbClr val="ED7D31"/>
              </a:buClr>
              <a:buFont typeface="Arial"/>
              <a:buChar char="•"/>
            </a:pPr>
            <a:r>
              <a:rPr lang="ja-JP" altLang="en-US" spc="-1">
                <a:uFill>
                  <a:solidFill>
                    <a:srgbClr val="FFFFFF"/>
                  </a:solidFill>
                </a:uFill>
                <a:latin typeface="Arial"/>
                <a:ea typeface="Meiryo"/>
                <a:cs typeface="+mn-lt"/>
              </a:rPr>
              <a:t>コンテンツ別に動画メトリックスと被引用数を回帰分析</a:t>
            </a:r>
          </a:p>
          <a:p>
            <a:pPr marL="800100" lvl="1" indent="-342900">
              <a:buClr>
                <a:srgbClr val="ED7D31"/>
              </a:buClr>
              <a:buFont typeface="Arial"/>
              <a:buChar char="•"/>
            </a:pPr>
            <a:r>
              <a:rPr lang="ja-JP" spc="-1">
                <a:uFill>
                  <a:solidFill>
                    <a:srgbClr val="FFFFFF"/>
                  </a:solidFill>
                </a:uFill>
                <a:latin typeface="Arial"/>
                <a:ea typeface="Meiryo"/>
                <a:cs typeface="+mn-lt"/>
              </a:rPr>
              <a:t>コミュニケーター属性</a:t>
            </a:r>
            <a:r>
              <a:rPr lang="ja-JP" altLang="en-US" spc="-1">
                <a:uFill>
                  <a:solidFill>
                    <a:srgbClr val="FFFFFF"/>
                  </a:solidFill>
                </a:uFill>
                <a:latin typeface="Arial"/>
                <a:ea typeface="Meiryo"/>
                <a:cs typeface="+mn-lt"/>
              </a:rPr>
              <a:t>・SNSメトリックス</a:t>
            </a:r>
            <a:r>
              <a:rPr lang="ja-JP" spc="-1">
                <a:uFill>
                  <a:solidFill>
                    <a:srgbClr val="FFFFFF"/>
                  </a:solidFill>
                </a:uFill>
                <a:latin typeface="Arial"/>
                <a:ea typeface="Meiryo"/>
                <a:cs typeface="+mn-lt"/>
              </a:rPr>
              <a:t>で重み付けによる</a:t>
            </a:r>
            <a:r>
              <a:rPr lang="ja-JP" altLang="en-US" spc="-1">
                <a:uFill>
                  <a:solidFill>
                    <a:srgbClr val="FFFFFF"/>
                  </a:solidFill>
                </a:uFill>
                <a:latin typeface="Arial"/>
                <a:ea typeface="Meiryo"/>
                <a:cs typeface="+mn-lt"/>
              </a:rPr>
              <a:t>精</a:t>
            </a:r>
            <a:r>
              <a:rPr lang="ja-JP" spc="-1">
                <a:uFill>
                  <a:solidFill>
                    <a:srgbClr val="FFFFFF"/>
                  </a:solidFill>
                </a:uFill>
                <a:latin typeface="Arial"/>
                <a:ea typeface="Meiryo"/>
                <a:cs typeface="+mn-lt"/>
              </a:rPr>
              <a:t>度向上</a:t>
            </a:r>
            <a:endParaRPr lang="ja-JP" altLang="en-US" spc="-1">
              <a:uFill>
                <a:solidFill>
                  <a:srgbClr val="FFFFFF"/>
                </a:solidFill>
              </a:uFill>
              <a:ea typeface="Meiryo"/>
              <a:cs typeface="Arial"/>
            </a:endParaRPr>
          </a:p>
          <a:p>
            <a:pPr marL="800100" indent="-342900">
              <a:buClr>
                <a:srgbClr val="ED7D31"/>
              </a:buClr>
              <a:buFont typeface="Arial"/>
              <a:buChar char="•"/>
            </a:pPr>
            <a:r>
              <a:rPr lang="ja-JP" spc="-1">
                <a:uFill>
                  <a:solidFill>
                    <a:srgbClr val="FFFFFF"/>
                  </a:solidFill>
                </a:uFill>
                <a:latin typeface="Arial"/>
                <a:ea typeface="Meiryo"/>
                <a:cs typeface="+mn-lt"/>
              </a:rPr>
              <a:t>影響度の高い動画・コミュニケーターの特徴抽出</a:t>
            </a:r>
            <a:endParaRPr lang="ja-JP" spc="-1">
              <a:uFill>
                <a:solidFill>
                  <a:srgbClr val="FFFFFF"/>
                </a:solidFill>
              </a:uFill>
              <a:ea typeface="+mn-lt"/>
              <a:cs typeface="+mn-lt"/>
            </a:endParaRPr>
          </a:p>
          <a:p>
            <a:pPr marL="342900" indent="-342900">
              <a:buClr>
                <a:srgbClr val="ED7D31"/>
              </a:buClr>
              <a:buFont typeface="Arial"/>
              <a:buChar char="•"/>
            </a:pPr>
            <a:endParaRPr lang="ja-JP" altLang="en-US" spc="-1" dirty="0">
              <a:uFill>
                <a:solidFill>
                  <a:srgbClr val="FFFFFF"/>
                </a:solidFill>
              </a:uFill>
              <a:latin typeface="Arial"/>
              <a:ea typeface="Meiryo"/>
              <a:cs typeface="+mn-lt"/>
            </a:endParaRPr>
          </a:p>
          <a:p>
            <a:pPr marL="342900" indent="-342900">
              <a:buClr>
                <a:srgbClr val="ED7D31"/>
              </a:buClr>
              <a:buFont typeface="Arial,Sans-Serif"/>
              <a:buChar char="•"/>
            </a:pPr>
            <a:endParaRPr lang="ja-JP" spc="-1" dirty="0">
              <a:uFill>
                <a:solidFill>
                  <a:srgbClr val="FFFFFF"/>
                </a:solidFill>
              </a:uFill>
              <a:ea typeface="Meiryo"/>
              <a:cs typeface="+mn-lt"/>
            </a:endParaRPr>
          </a:p>
          <a:p>
            <a:pPr>
              <a:buClr>
                <a:srgbClr val="ED7D31"/>
              </a:buClr>
            </a:pPr>
            <a:endParaRPr lang="ja-JP" altLang="en-US" spc="-1" dirty="0">
              <a:uFill>
                <a:solidFill>
                  <a:srgbClr val="FFFFFF"/>
                </a:solidFill>
              </a:uFill>
              <a:ea typeface="Meiryo"/>
              <a:cs typeface="Arial"/>
            </a:endParaRPr>
          </a:p>
          <a:p>
            <a:pPr marL="342900" indent="-342900">
              <a:buClr>
                <a:srgbClr val="ED7D31"/>
              </a:buClr>
              <a:buFont typeface="Arial"/>
              <a:buChar char="•"/>
            </a:pPr>
            <a:endParaRPr lang="ja-JP" altLang="en-US" spc="-1" dirty="0">
              <a:uFill>
                <a:solidFill>
                  <a:srgbClr val="FFFFFF"/>
                </a:solidFill>
              </a:uFill>
              <a:latin typeface="Arial"/>
              <a:ea typeface="Meiryo"/>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5" name="Rectangle 4">
            <a:extLst>
              <a:ext uri="{FF2B5EF4-FFF2-40B4-BE49-F238E27FC236}">
                <a16:creationId xmlns:a16="http://schemas.microsoft.com/office/drawing/2014/main" id="{5F1C835A-A650-4288-BC57-E37CD5FF9A2D}"/>
              </a:ext>
            </a:extLst>
          </p:cNvPr>
          <p:cNvSpPr/>
          <p:nvPr/>
        </p:nvSpPr>
        <p:spPr>
          <a:xfrm>
            <a:off x="170934" y="1252150"/>
            <a:ext cx="1414065" cy="8812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実験１</a:t>
            </a:r>
            <a:endParaRPr lang="ja-JP" altLang="en-US" dirty="0"/>
          </a:p>
        </p:txBody>
      </p:sp>
      <p:sp>
        <p:nvSpPr>
          <p:cNvPr id="6" name="Rectangle 5">
            <a:extLst>
              <a:ext uri="{FF2B5EF4-FFF2-40B4-BE49-F238E27FC236}">
                <a16:creationId xmlns:a16="http://schemas.microsoft.com/office/drawing/2014/main" id="{4E676494-3BCF-4E41-A3E1-585552983D55}"/>
              </a:ext>
            </a:extLst>
          </p:cNvPr>
          <p:cNvSpPr/>
          <p:nvPr/>
        </p:nvSpPr>
        <p:spPr>
          <a:xfrm>
            <a:off x="170934" y="2454178"/>
            <a:ext cx="1414065" cy="8812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実験２</a:t>
            </a:r>
          </a:p>
        </p:txBody>
      </p:sp>
      <p:sp>
        <p:nvSpPr>
          <p:cNvPr id="7" name="Rectangle 6">
            <a:extLst>
              <a:ext uri="{FF2B5EF4-FFF2-40B4-BE49-F238E27FC236}">
                <a16:creationId xmlns:a16="http://schemas.microsoft.com/office/drawing/2014/main" id="{8988145B-8D99-4EAB-93C5-139F77970B24}"/>
              </a:ext>
            </a:extLst>
          </p:cNvPr>
          <p:cNvSpPr/>
          <p:nvPr/>
        </p:nvSpPr>
        <p:spPr>
          <a:xfrm>
            <a:off x="170934" y="3656207"/>
            <a:ext cx="1414065" cy="29740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実験３</a:t>
            </a:r>
          </a:p>
        </p:txBody>
      </p:sp>
    </p:spTree>
    <p:extLst>
      <p:ext uri="{BB962C8B-B14F-4D97-AF65-F5344CB8AC3E}">
        <p14:creationId xmlns:p14="http://schemas.microsoft.com/office/powerpoint/2010/main" val="48514080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研究構想</a:t>
            </a:r>
            <a:endParaRPr lang="ja-JP" sz="2400" b="0" strike="noStrike" spc="-1">
              <a:solidFill>
                <a:srgbClr val="000000"/>
              </a:solidFill>
              <a:uFill>
                <a:solidFill>
                  <a:srgbClr val="FFFFFF"/>
                </a:solidFill>
              </a:uFill>
              <a:latin typeface="Meiryo"/>
              <a:ea typeface="Meiryo"/>
            </a:endParaRPr>
          </a:p>
        </p:txBody>
      </p:sp>
      <p:sp>
        <p:nvSpPr>
          <p:cNvPr id="103" name="TextShape 2"/>
          <p:cNvSpPr txBox="1"/>
          <p:nvPr/>
        </p:nvSpPr>
        <p:spPr>
          <a:xfrm>
            <a:off x="1812742" y="1194480"/>
            <a:ext cx="7111130" cy="4982040"/>
          </a:xfrm>
          <a:prstGeom prst="rect">
            <a:avLst/>
          </a:prstGeom>
          <a:noFill/>
          <a:ln>
            <a:noFill/>
          </a:ln>
        </p:spPr>
        <p:txBody>
          <a:bodyPr anchor="t"/>
          <a:lstStyle/>
          <a:p>
            <a:pPr>
              <a:buClr>
                <a:srgbClr val="ED7D31"/>
              </a:buClr>
            </a:pPr>
            <a:r>
              <a:rPr lang="ja-JP" altLang="en-US" spc="-1">
                <a:solidFill>
                  <a:srgbClr val="FF0000"/>
                </a:solidFill>
                <a:uFill>
                  <a:solidFill>
                    <a:srgbClr val="FFFFFF"/>
                  </a:solidFill>
                </a:uFill>
                <a:cs typeface="Arial"/>
              </a:rPr>
              <a:t>ジャーナル論稿データ</a:t>
            </a:r>
            <a:r>
              <a:rPr lang="ja-JP" altLang="en-US" spc="-1">
                <a:uFill>
                  <a:solidFill>
                    <a:srgbClr val="FFFFFF"/>
                  </a:solidFill>
                </a:uFill>
                <a:cs typeface="Arial"/>
              </a:rPr>
              <a:t>と</a:t>
            </a:r>
            <a:r>
              <a:rPr lang="ja-JP" altLang="en-US" spc="-1">
                <a:solidFill>
                  <a:srgbClr val="FF0000"/>
                </a:solidFill>
                <a:uFill>
                  <a:solidFill>
                    <a:srgbClr val="FFFFFF"/>
                  </a:solidFill>
                </a:uFill>
                <a:cs typeface="Arial"/>
              </a:rPr>
              <a:t>YT動画・チャンネルデータ</a:t>
            </a:r>
          </a:p>
          <a:p>
            <a:pPr lvl="1">
              <a:buClr>
                <a:srgbClr val="ED7D31"/>
              </a:buClr>
            </a:pPr>
            <a:r>
              <a:rPr lang="ja-JP" altLang="en-US" spc="-1">
                <a:uFill>
                  <a:solidFill>
                    <a:srgbClr val="FFFFFF"/>
                  </a:solidFill>
                </a:uFill>
                <a:latin typeface="Arial"/>
                <a:ea typeface="Meiryo"/>
                <a:cs typeface="+mn-lt"/>
              </a:rPr>
              <a:t>・Scopus：ジャーナル論稿データ</a:t>
            </a:r>
          </a:p>
          <a:p>
            <a:pPr lvl="1">
              <a:buClr>
                <a:srgbClr val="ED7D31"/>
              </a:buClr>
            </a:pPr>
            <a:r>
              <a:rPr lang="ja-JP" altLang="en-US" spc="-1">
                <a:uFill>
                  <a:solidFill>
                    <a:srgbClr val="FFFFFF"/>
                  </a:solidFill>
                </a:uFill>
                <a:latin typeface="Arial"/>
                <a:ea typeface="Meiryo"/>
                <a:cs typeface="+mn-lt"/>
              </a:rPr>
              <a:t>・Google YouTube Data API：YT動画・チャンネルデータ</a:t>
            </a:r>
          </a:p>
          <a:p>
            <a:pPr marL="342900" indent="-342900">
              <a:buClr>
                <a:srgbClr val="ED7D31"/>
              </a:buClr>
              <a:buFont typeface="Arial"/>
              <a:buChar char="•"/>
            </a:pPr>
            <a:endParaRPr lang="ja-JP" altLang="en-US" spc="-1" dirty="0">
              <a:uFill>
                <a:solidFill>
                  <a:srgbClr val="FFFFFF"/>
                </a:solidFill>
              </a:uFill>
              <a:latin typeface="Arial"/>
              <a:ea typeface="Meiryo"/>
              <a:cs typeface="+mn-lt"/>
            </a:endParaRPr>
          </a:p>
          <a:p>
            <a:pPr>
              <a:buClr>
                <a:srgbClr val="ED7D31"/>
              </a:buClr>
            </a:pPr>
            <a:endParaRPr lang="ja-JP" altLang="en-US" spc="-1" dirty="0">
              <a:uFill>
                <a:solidFill>
                  <a:srgbClr val="FFFFFF"/>
                </a:solidFill>
              </a:uFill>
              <a:latin typeface="Arial"/>
              <a:ea typeface="Meiryo"/>
              <a:cs typeface="+mn-lt"/>
            </a:endParaRPr>
          </a:p>
          <a:p>
            <a:pPr>
              <a:buClr>
                <a:srgbClr val="ED7D31"/>
              </a:buClr>
            </a:pPr>
            <a:endParaRPr lang="ja-JP" altLang="en-US" spc="-1" dirty="0">
              <a:uFill>
                <a:solidFill>
                  <a:srgbClr val="FFFFFF"/>
                </a:solidFill>
              </a:uFill>
              <a:latin typeface="Arial"/>
              <a:ea typeface="Meiryo"/>
              <a:cs typeface="+mn-lt"/>
            </a:endParaRPr>
          </a:p>
          <a:p>
            <a:pPr>
              <a:buClr>
                <a:srgbClr val="ED7D31"/>
              </a:buClr>
            </a:pPr>
            <a:r>
              <a:rPr lang="ja-JP" altLang="en-US" spc="-1">
                <a:uFill>
                  <a:solidFill>
                    <a:srgbClr val="FFFFFF"/>
                  </a:solidFill>
                </a:uFill>
                <a:latin typeface="Arial"/>
                <a:ea typeface="Meiryo"/>
                <a:cs typeface="+mn-lt"/>
              </a:rPr>
              <a:t>Step1：</a:t>
            </a:r>
            <a:r>
              <a:rPr lang="ja-JP" spc="-1">
                <a:uFill>
                  <a:solidFill>
                    <a:srgbClr val="FFFFFF"/>
                  </a:solidFill>
                </a:uFill>
                <a:ea typeface="+mn-lt"/>
                <a:cs typeface="+mn-lt"/>
              </a:rPr>
              <a:t>動画・チャンネルの定性的属性定義・ラベル付け</a:t>
            </a:r>
            <a:endParaRPr lang="ja-JP" altLang="en-US" spc="-1">
              <a:uFill>
                <a:solidFill>
                  <a:srgbClr val="FFFFFF"/>
                </a:solidFill>
              </a:uFill>
              <a:ea typeface="+mn-lt"/>
              <a:cs typeface="+mn-lt"/>
            </a:endParaRPr>
          </a:p>
          <a:p>
            <a:pPr lvl="1">
              <a:buClr>
                <a:srgbClr val="ED7D31"/>
              </a:buClr>
            </a:pPr>
            <a:r>
              <a:rPr lang="ja-JP" altLang="en-US" spc="-1">
                <a:uFill>
                  <a:solidFill>
                    <a:srgbClr val="FFFFFF"/>
                  </a:solidFill>
                </a:uFill>
                <a:latin typeface="Arial"/>
                <a:ea typeface="Meiryo"/>
                <a:cs typeface="+mn-lt"/>
              </a:rPr>
              <a:t>動画のエンゲージメント（論文言及目的）・スタイルと、チャンネルのタイプを定める</a:t>
            </a:r>
          </a:p>
          <a:p>
            <a:pPr lvl="1">
              <a:buClr>
                <a:srgbClr val="ED7D31"/>
              </a:buClr>
            </a:pPr>
            <a:endParaRPr lang="ja-JP" altLang="en-US" spc="-1" dirty="0">
              <a:uFill>
                <a:solidFill>
                  <a:srgbClr val="FFFFFF"/>
                </a:solidFill>
              </a:uFill>
              <a:latin typeface="Arial"/>
              <a:ea typeface="Meiryo"/>
              <a:cs typeface="+mn-lt"/>
            </a:endParaRPr>
          </a:p>
          <a:p>
            <a:pPr>
              <a:buClr>
                <a:srgbClr val="ED7D31"/>
              </a:buClr>
            </a:pPr>
            <a:r>
              <a:rPr lang="ja-JP" spc="-1">
                <a:uFill>
                  <a:solidFill>
                    <a:srgbClr val="FFFFFF"/>
                  </a:solidFill>
                </a:uFill>
                <a:ea typeface="+mn-lt"/>
                <a:cs typeface="+mn-lt"/>
              </a:rPr>
              <a:t>Step2：YT</a:t>
            </a:r>
            <a:r>
              <a:rPr lang="ja-JP" altLang="en-US" spc="-1">
                <a:uFill>
                  <a:solidFill>
                    <a:srgbClr val="FFFFFF"/>
                  </a:solidFill>
                </a:uFill>
                <a:ea typeface="+mn-lt"/>
                <a:cs typeface="+mn-lt"/>
              </a:rPr>
              <a:t>リ</a:t>
            </a:r>
            <a:r>
              <a:rPr lang="ja-JP" spc="-1">
                <a:uFill>
                  <a:solidFill>
                    <a:srgbClr val="FFFFFF"/>
                  </a:solidFill>
                </a:uFill>
                <a:ea typeface="+mn-lt"/>
                <a:cs typeface="+mn-lt"/>
              </a:rPr>
              <a:t>サーチコミュニケーションの必要性検証</a:t>
            </a:r>
            <a:endParaRPr lang="ja-JP">
              <a:ea typeface="+mn-lt"/>
              <a:cs typeface="+mn-lt"/>
            </a:endParaRPr>
          </a:p>
          <a:p>
            <a:pPr lvl="1">
              <a:buClr>
                <a:srgbClr val="ED7D31"/>
              </a:buClr>
            </a:pPr>
            <a:r>
              <a:rPr lang="ja-JP" spc="-1">
                <a:uFill>
                  <a:solidFill>
                    <a:srgbClr val="FFFFFF"/>
                  </a:solidFill>
                </a:uFill>
                <a:ea typeface="+mn-lt"/>
                <a:cs typeface="+mn-lt"/>
              </a:rPr>
              <a:t>YT動画あり・無し論文グループのリサーチメトリックス比較分析</a:t>
            </a:r>
            <a:endParaRPr lang="ja-JP">
              <a:ea typeface="+mn-lt"/>
              <a:cs typeface="+mn-lt"/>
            </a:endParaRPr>
          </a:p>
          <a:p>
            <a:pPr>
              <a:buClr>
                <a:srgbClr val="ED7D31"/>
              </a:buClr>
            </a:pPr>
            <a:endParaRPr lang="ja-JP" dirty="0"/>
          </a:p>
          <a:p>
            <a:pPr>
              <a:buClr>
                <a:srgbClr val="ED7D31"/>
              </a:buClr>
            </a:pPr>
            <a:r>
              <a:rPr lang="ja-JP" spc="-1">
                <a:uFill>
                  <a:solidFill>
                    <a:srgbClr val="FFFFFF"/>
                  </a:solidFill>
                </a:uFill>
                <a:ea typeface="+mn-lt"/>
                <a:cs typeface="+mn-lt"/>
              </a:rPr>
              <a:t>Step3：YTリサーチコミュニケーションの影響力計測</a:t>
            </a:r>
            <a:endParaRPr lang="ja-JP"/>
          </a:p>
          <a:p>
            <a:pPr lvl="1">
              <a:buClr>
                <a:srgbClr val="ED7D31"/>
              </a:buClr>
            </a:pPr>
            <a:r>
              <a:rPr lang="ja-JP" spc="-1">
                <a:uFill>
                  <a:solidFill>
                    <a:srgbClr val="FFFFFF"/>
                  </a:solidFill>
                </a:uFill>
                <a:ea typeface="+mn-lt"/>
                <a:cs typeface="+mn-lt"/>
              </a:rPr>
              <a:t>動画・チャンネルメトリックスと論文被引用数の回帰分析</a:t>
            </a:r>
            <a:endParaRPr lang="ja-JP">
              <a:ea typeface="+mn-lt"/>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5" name="Rectangle 4">
            <a:extLst>
              <a:ext uri="{FF2B5EF4-FFF2-40B4-BE49-F238E27FC236}">
                <a16:creationId xmlns:a16="http://schemas.microsoft.com/office/drawing/2014/main" id="{5F1C835A-A650-4288-BC57-E37CD5FF9A2D}"/>
              </a:ext>
            </a:extLst>
          </p:cNvPr>
          <p:cNvSpPr/>
          <p:nvPr/>
        </p:nvSpPr>
        <p:spPr>
          <a:xfrm>
            <a:off x="170934" y="1252150"/>
            <a:ext cx="1573659" cy="948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データセット</a:t>
            </a:r>
          </a:p>
        </p:txBody>
      </p:sp>
      <p:sp>
        <p:nvSpPr>
          <p:cNvPr id="6" name="Rectangle 5">
            <a:extLst>
              <a:ext uri="{FF2B5EF4-FFF2-40B4-BE49-F238E27FC236}">
                <a16:creationId xmlns:a16="http://schemas.microsoft.com/office/drawing/2014/main" id="{E2E1AC67-5ECB-4140-BF29-48D479F268F9}"/>
              </a:ext>
            </a:extLst>
          </p:cNvPr>
          <p:cNvSpPr/>
          <p:nvPr/>
        </p:nvSpPr>
        <p:spPr>
          <a:xfrm>
            <a:off x="170933" y="2830351"/>
            <a:ext cx="1573659" cy="2613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ステップ</a:t>
            </a:r>
            <a:endParaRPr lang="ja-JP" altLang="en-US" dirty="0"/>
          </a:p>
        </p:txBody>
      </p:sp>
      <p:sp>
        <p:nvSpPr>
          <p:cNvPr id="4" name="TextBox 3">
            <a:extLst>
              <a:ext uri="{FF2B5EF4-FFF2-40B4-BE49-F238E27FC236}">
                <a16:creationId xmlns:a16="http://schemas.microsoft.com/office/drawing/2014/main" id="{03BF2D66-09AC-4698-9652-EFC810846C92}"/>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8</a:t>
            </a:r>
          </a:p>
        </p:txBody>
      </p:sp>
    </p:spTree>
    <p:extLst>
      <p:ext uri="{BB962C8B-B14F-4D97-AF65-F5344CB8AC3E}">
        <p14:creationId xmlns:p14="http://schemas.microsoft.com/office/powerpoint/2010/main" val="89502961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研究構想</a:t>
            </a:r>
            <a:endParaRPr lang="ja-JP" sz="2400" b="0" strike="noStrike" spc="-1">
              <a:solidFill>
                <a:srgbClr val="000000"/>
              </a:solidFill>
              <a:uFill>
                <a:solidFill>
                  <a:srgbClr val="FFFFFF"/>
                </a:solidFill>
              </a:uFill>
              <a:latin typeface="Meiryo"/>
              <a:ea typeface="Meiryo"/>
            </a:endParaRPr>
          </a:p>
        </p:txBody>
      </p:sp>
      <p:sp>
        <p:nvSpPr>
          <p:cNvPr id="103" name="TextShape 2"/>
          <p:cNvSpPr txBox="1"/>
          <p:nvPr/>
        </p:nvSpPr>
        <p:spPr>
          <a:xfrm>
            <a:off x="1812742" y="1194480"/>
            <a:ext cx="7111130" cy="4982040"/>
          </a:xfrm>
          <a:prstGeom prst="rect">
            <a:avLst/>
          </a:prstGeom>
          <a:noFill/>
          <a:ln>
            <a:noFill/>
          </a:ln>
        </p:spPr>
        <p:txBody>
          <a:bodyPr anchor="t"/>
          <a:lstStyle/>
          <a:p>
            <a:pPr>
              <a:buClr>
                <a:srgbClr val="ED7D31"/>
              </a:buClr>
            </a:pPr>
            <a:r>
              <a:rPr lang="ja-JP" altLang="en-US" spc="-1">
                <a:solidFill>
                  <a:srgbClr val="FF0000"/>
                </a:solidFill>
                <a:uFill>
                  <a:solidFill>
                    <a:srgbClr val="FFFFFF"/>
                  </a:solidFill>
                </a:uFill>
                <a:cs typeface="Arial"/>
              </a:rPr>
              <a:t>ジャーナル論稿データ</a:t>
            </a:r>
            <a:r>
              <a:rPr lang="ja-JP" altLang="en-US" spc="-1">
                <a:uFill>
                  <a:solidFill>
                    <a:srgbClr val="FFFFFF"/>
                  </a:solidFill>
                </a:uFill>
                <a:cs typeface="Arial"/>
              </a:rPr>
              <a:t>と</a:t>
            </a:r>
            <a:r>
              <a:rPr lang="ja-JP" altLang="en-US" spc="-1">
                <a:solidFill>
                  <a:srgbClr val="FF0000"/>
                </a:solidFill>
                <a:uFill>
                  <a:solidFill>
                    <a:srgbClr val="FFFFFF"/>
                  </a:solidFill>
                </a:uFill>
                <a:cs typeface="Arial"/>
              </a:rPr>
              <a:t>YT動画・チャンネルデータ</a:t>
            </a:r>
          </a:p>
          <a:p>
            <a:pPr lvl="1">
              <a:buClr>
                <a:srgbClr val="ED7D31"/>
              </a:buClr>
            </a:pPr>
            <a:r>
              <a:rPr lang="ja-JP" altLang="en-US" spc="-1">
                <a:uFill>
                  <a:solidFill>
                    <a:srgbClr val="FFFFFF"/>
                  </a:solidFill>
                </a:uFill>
                <a:latin typeface="Arial"/>
                <a:ea typeface="Meiryo"/>
                <a:cs typeface="+mn-lt"/>
              </a:rPr>
              <a:t>・Scopus：ジャーナル論稿データ</a:t>
            </a:r>
          </a:p>
          <a:p>
            <a:pPr lvl="1">
              <a:buClr>
                <a:srgbClr val="ED7D31"/>
              </a:buClr>
            </a:pPr>
            <a:r>
              <a:rPr lang="ja-JP" altLang="en-US" spc="-1">
                <a:uFill>
                  <a:solidFill>
                    <a:srgbClr val="FFFFFF"/>
                  </a:solidFill>
                </a:uFill>
                <a:latin typeface="Arial"/>
                <a:ea typeface="Meiryo"/>
                <a:cs typeface="+mn-lt"/>
              </a:rPr>
              <a:t>・Google YouTube Data API：YT動画・チャンネルデータ</a:t>
            </a:r>
          </a:p>
          <a:p>
            <a:pPr marL="342900" indent="-342900">
              <a:buClr>
                <a:srgbClr val="ED7D31"/>
              </a:buClr>
              <a:buFont typeface="Arial"/>
              <a:buChar char="•"/>
            </a:pPr>
            <a:endParaRPr lang="ja-JP" altLang="en-US" spc="-1" dirty="0">
              <a:uFill>
                <a:solidFill>
                  <a:srgbClr val="FFFFFF"/>
                </a:solidFill>
              </a:uFill>
              <a:latin typeface="Arial"/>
              <a:ea typeface="Meiryo"/>
              <a:cs typeface="+mn-lt"/>
            </a:endParaRPr>
          </a:p>
          <a:p>
            <a:pPr>
              <a:buClr>
                <a:srgbClr val="ED7D31"/>
              </a:buClr>
            </a:pPr>
            <a:endParaRPr lang="ja-JP" altLang="en-US" spc="-1" dirty="0">
              <a:uFill>
                <a:solidFill>
                  <a:srgbClr val="FFFFFF"/>
                </a:solidFill>
              </a:uFill>
              <a:latin typeface="Arial"/>
              <a:ea typeface="Meiryo"/>
              <a:cs typeface="+mn-lt"/>
            </a:endParaRPr>
          </a:p>
          <a:p>
            <a:pPr>
              <a:buClr>
                <a:srgbClr val="ED7D31"/>
              </a:buClr>
            </a:pPr>
            <a:endParaRPr lang="ja-JP" altLang="en-US" spc="-1" dirty="0">
              <a:uFill>
                <a:solidFill>
                  <a:srgbClr val="FFFFFF"/>
                </a:solidFill>
              </a:uFill>
              <a:latin typeface="Arial"/>
              <a:ea typeface="Meiryo"/>
              <a:cs typeface="+mn-lt"/>
            </a:endParaRPr>
          </a:p>
          <a:p>
            <a:pPr>
              <a:buClr>
                <a:srgbClr val="ED7D31"/>
              </a:buClr>
            </a:pPr>
            <a:r>
              <a:rPr lang="ja-JP" altLang="en-US" spc="-1">
                <a:uFill>
                  <a:solidFill>
                    <a:srgbClr val="FFFFFF"/>
                  </a:solidFill>
                </a:uFill>
                <a:latin typeface="Arial"/>
                <a:ea typeface="Meiryo"/>
                <a:cs typeface="+mn-lt"/>
              </a:rPr>
              <a:t>Step1：</a:t>
            </a:r>
            <a:r>
              <a:rPr lang="ja-JP" spc="-1">
                <a:uFill>
                  <a:solidFill>
                    <a:srgbClr val="FFFFFF"/>
                  </a:solidFill>
                </a:uFill>
                <a:ea typeface="+mn-lt"/>
                <a:cs typeface="+mn-lt"/>
              </a:rPr>
              <a:t>動画・チャンネルの定性的属性定義・ラベル付け</a:t>
            </a:r>
            <a:endParaRPr lang="ja-JP" altLang="en-US" spc="-1">
              <a:uFill>
                <a:solidFill>
                  <a:srgbClr val="FFFFFF"/>
                </a:solidFill>
              </a:uFill>
              <a:ea typeface="+mn-lt"/>
              <a:cs typeface="+mn-lt"/>
            </a:endParaRPr>
          </a:p>
          <a:p>
            <a:pPr lvl="1">
              <a:buClr>
                <a:srgbClr val="ED7D31"/>
              </a:buClr>
            </a:pPr>
            <a:r>
              <a:rPr lang="ja-JP" altLang="en-US" spc="-1">
                <a:uFill>
                  <a:solidFill>
                    <a:srgbClr val="FFFFFF"/>
                  </a:solidFill>
                </a:uFill>
                <a:latin typeface="Arial"/>
                <a:ea typeface="Meiryo"/>
                <a:cs typeface="+mn-lt"/>
              </a:rPr>
              <a:t>動画のエンゲージメント（論文言及目的）・スタイルと、チャンネルのタイプを定める</a:t>
            </a:r>
          </a:p>
          <a:p>
            <a:pPr lvl="1">
              <a:buClr>
                <a:srgbClr val="ED7D31"/>
              </a:buClr>
            </a:pPr>
            <a:endParaRPr lang="ja-JP" altLang="en-US" spc="-1" dirty="0">
              <a:uFill>
                <a:solidFill>
                  <a:srgbClr val="FFFFFF"/>
                </a:solidFill>
              </a:uFill>
              <a:latin typeface="Arial"/>
              <a:ea typeface="Meiryo"/>
              <a:cs typeface="+mn-lt"/>
            </a:endParaRPr>
          </a:p>
          <a:p>
            <a:pPr>
              <a:buClr>
                <a:srgbClr val="ED7D31"/>
              </a:buClr>
            </a:pPr>
            <a:r>
              <a:rPr lang="ja-JP" spc="-1">
                <a:solidFill>
                  <a:schemeClr val="bg1">
                    <a:lumMod val="75000"/>
                  </a:schemeClr>
                </a:solidFill>
                <a:uFill>
                  <a:solidFill>
                    <a:srgbClr val="FFFFFF"/>
                  </a:solidFill>
                </a:uFill>
                <a:ea typeface="+mn-lt"/>
                <a:cs typeface="+mn-lt"/>
              </a:rPr>
              <a:t>Step2：YT</a:t>
            </a:r>
            <a:r>
              <a:rPr lang="ja-JP" altLang="en-US" spc="-1">
                <a:solidFill>
                  <a:schemeClr val="bg1">
                    <a:lumMod val="75000"/>
                  </a:schemeClr>
                </a:solidFill>
                <a:uFill>
                  <a:solidFill>
                    <a:srgbClr val="FFFFFF"/>
                  </a:solidFill>
                </a:uFill>
                <a:ea typeface="+mn-lt"/>
                <a:cs typeface="+mn-lt"/>
              </a:rPr>
              <a:t>リ</a:t>
            </a:r>
            <a:r>
              <a:rPr lang="ja-JP" spc="-1">
                <a:solidFill>
                  <a:schemeClr val="bg1">
                    <a:lumMod val="75000"/>
                  </a:schemeClr>
                </a:solidFill>
                <a:uFill>
                  <a:solidFill>
                    <a:srgbClr val="FFFFFF"/>
                  </a:solidFill>
                </a:uFill>
                <a:ea typeface="+mn-lt"/>
                <a:cs typeface="+mn-lt"/>
              </a:rPr>
              <a:t>サーチコミュニケーションの必要性検証</a:t>
            </a:r>
            <a:endParaRPr lang="ja-JP">
              <a:solidFill>
                <a:schemeClr val="bg1">
                  <a:lumMod val="75000"/>
                </a:schemeClr>
              </a:solidFill>
              <a:ea typeface="+mn-lt"/>
              <a:cs typeface="+mn-lt"/>
            </a:endParaRPr>
          </a:p>
          <a:p>
            <a:pPr lvl="1">
              <a:buClr>
                <a:srgbClr val="ED7D31"/>
              </a:buClr>
            </a:pPr>
            <a:r>
              <a:rPr lang="ja-JP" spc="-1">
                <a:solidFill>
                  <a:schemeClr val="bg1">
                    <a:lumMod val="75000"/>
                  </a:schemeClr>
                </a:solidFill>
                <a:uFill>
                  <a:solidFill>
                    <a:srgbClr val="FFFFFF"/>
                  </a:solidFill>
                </a:uFill>
                <a:ea typeface="+mn-lt"/>
                <a:cs typeface="+mn-lt"/>
              </a:rPr>
              <a:t>YT動画あり・無し論文グループのリサーチメトリックス比較分析</a:t>
            </a:r>
            <a:endParaRPr lang="ja-JP">
              <a:solidFill>
                <a:schemeClr val="bg1">
                  <a:lumMod val="75000"/>
                </a:schemeClr>
              </a:solidFill>
              <a:ea typeface="+mn-lt"/>
              <a:cs typeface="+mn-lt"/>
            </a:endParaRPr>
          </a:p>
          <a:p>
            <a:pPr>
              <a:buClr>
                <a:srgbClr val="ED7D31"/>
              </a:buClr>
            </a:pPr>
            <a:endParaRPr lang="ja-JP" dirty="0">
              <a:solidFill>
                <a:schemeClr val="bg1">
                  <a:lumMod val="75000"/>
                </a:schemeClr>
              </a:solidFill>
            </a:endParaRPr>
          </a:p>
          <a:p>
            <a:pPr>
              <a:buClr>
                <a:srgbClr val="ED7D31"/>
              </a:buClr>
            </a:pPr>
            <a:r>
              <a:rPr lang="ja-JP" spc="-1">
                <a:solidFill>
                  <a:schemeClr val="bg1">
                    <a:lumMod val="75000"/>
                  </a:schemeClr>
                </a:solidFill>
                <a:uFill>
                  <a:solidFill>
                    <a:srgbClr val="FFFFFF"/>
                  </a:solidFill>
                </a:uFill>
                <a:ea typeface="+mn-lt"/>
                <a:cs typeface="+mn-lt"/>
              </a:rPr>
              <a:t>Step3：YTリサーチコミュニケーションの影響力計測</a:t>
            </a:r>
            <a:endParaRPr lang="ja-JP" dirty="0">
              <a:solidFill>
                <a:schemeClr val="bg1">
                  <a:lumMod val="75000"/>
                </a:schemeClr>
              </a:solidFill>
            </a:endParaRPr>
          </a:p>
          <a:p>
            <a:pPr lvl="1">
              <a:buClr>
                <a:srgbClr val="ED7D31"/>
              </a:buClr>
            </a:pPr>
            <a:r>
              <a:rPr lang="ja-JP" spc="-1">
                <a:solidFill>
                  <a:schemeClr val="bg1">
                    <a:lumMod val="75000"/>
                  </a:schemeClr>
                </a:solidFill>
                <a:uFill>
                  <a:solidFill>
                    <a:srgbClr val="FFFFFF"/>
                  </a:solidFill>
                </a:uFill>
                <a:ea typeface="+mn-lt"/>
                <a:cs typeface="+mn-lt"/>
              </a:rPr>
              <a:t>動画・チャンネルメトリックスと論文被引用数の回帰分析</a:t>
            </a:r>
            <a:endParaRPr lang="ja-JP">
              <a:solidFill>
                <a:schemeClr val="bg1">
                  <a:lumMod val="75000"/>
                </a:schemeClr>
              </a:solidFill>
              <a:ea typeface="+mn-lt"/>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5" name="Rectangle 4">
            <a:extLst>
              <a:ext uri="{FF2B5EF4-FFF2-40B4-BE49-F238E27FC236}">
                <a16:creationId xmlns:a16="http://schemas.microsoft.com/office/drawing/2014/main" id="{5F1C835A-A650-4288-BC57-E37CD5FF9A2D}"/>
              </a:ext>
            </a:extLst>
          </p:cNvPr>
          <p:cNvSpPr/>
          <p:nvPr/>
        </p:nvSpPr>
        <p:spPr>
          <a:xfrm>
            <a:off x="170934" y="1252150"/>
            <a:ext cx="1573659" cy="9489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データセット</a:t>
            </a:r>
          </a:p>
        </p:txBody>
      </p:sp>
      <p:sp>
        <p:nvSpPr>
          <p:cNvPr id="6" name="Rectangle 5">
            <a:extLst>
              <a:ext uri="{FF2B5EF4-FFF2-40B4-BE49-F238E27FC236}">
                <a16:creationId xmlns:a16="http://schemas.microsoft.com/office/drawing/2014/main" id="{E2E1AC67-5ECB-4140-BF29-48D479F268F9}"/>
              </a:ext>
            </a:extLst>
          </p:cNvPr>
          <p:cNvSpPr/>
          <p:nvPr/>
        </p:nvSpPr>
        <p:spPr>
          <a:xfrm>
            <a:off x="170933" y="2830351"/>
            <a:ext cx="1573659" cy="26132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t>ステップ</a:t>
            </a:r>
            <a:endParaRPr lang="ja-JP" altLang="en-US" dirty="0"/>
          </a:p>
        </p:txBody>
      </p:sp>
      <p:sp>
        <p:nvSpPr>
          <p:cNvPr id="4" name="TextBox 3">
            <a:extLst>
              <a:ext uri="{FF2B5EF4-FFF2-40B4-BE49-F238E27FC236}">
                <a16:creationId xmlns:a16="http://schemas.microsoft.com/office/drawing/2014/main" id="{03BF2D66-09AC-4698-9652-EFC810846C92}"/>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8</a:t>
            </a:r>
          </a:p>
        </p:txBody>
      </p:sp>
    </p:spTree>
    <p:extLst>
      <p:ext uri="{BB962C8B-B14F-4D97-AF65-F5344CB8AC3E}">
        <p14:creationId xmlns:p14="http://schemas.microsoft.com/office/powerpoint/2010/main" val="285259674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進捗</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1194480"/>
            <a:ext cx="5199146" cy="5282726"/>
          </a:xfrm>
          <a:prstGeom prst="rect">
            <a:avLst/>
          </a:prstGeom>
          <a:noFill/>
          <a:ln>
            <a:noFill/>
          </a:ln>
        </p:spPr>
        <p:txBody>
          <a:bodyPr anchor="t"/>
          <a:lstStyle/>
          <a:p>
            <a:pPr>
              <a:buClr>
                <a:srgbClr val="ED7D31"/>
              </a:buClr>
            </a:pPr>
            <a:endParaRPr lang="ja-JP" altLang="en-US" spc="-1" dirty="0">
              <a:uFill>
                <a:solidFill>
                  <a:srgbClr val="FFFFFF"/>
                </a:solidFill>
              </a:uFill>
              <a:latin typeface="Meiryo"/>
              <a:ea typeface="Meiryo"/>
              <a:cs typeface="+mn-lt"/>
            </a:endParaRPr>
          </a:p>
          <a:p>
            <a:pPr>
              <a:buClr>
                <a:srgbClr val="ED7D31"/>
              </a:buClr>
            </a:pPr>
            <a:r>
              <a:rPr lang="ja-JP" spc="-1">
                <a:uFill>
                  <a:solidFill>
                    <a:srgbClr val="FFFFFF"/>
                  </a:solidFill>
                </a:uFill>
                <a:latin typeface="Meiryo"/>
                <a:ea typeface="Meiryo"/>
                <a:cs typeface="+mn-lt"/>
              </a:rPr>
              <a:t>１）</a:t>
            </a:r>
            <a:r>
              <a:rPr lang="en-US" altLang="ja-JP" spc="-1" dirty="0">
                <a:uFill>
                  <a:solidFill>
                    <a:srgbClr val="FFFFFF"/>
                  </a:solidFill>
                </a:uFill>
                <a:latin typeface="Meiryo"/>
                <a:ea typeface="Meiryo"/>
                <a:cs typeface="+mn-lt"/>
              </a:rPr>
              <a:t>YT</a:t>
            </a:r>
            <a:r>
              <a:rPr lang="ja-JP" spc="-1">
                <a:uFill>
                  <a:solidFill>
                    <a:srgbClr val="FFFFFF"/>
                  </a:solidFill>
                </a:uFill>
                <a:latin typeface="Meiryo"/>
                <a:ea typeface="Meiryo"/>
                <a:cs typeface="+mn-lt"/>
              </a:rPr>
              <a:t>リサーチコミュニケーション</a:t>
            </a:r>
            <a:r>
              <a:rPr lang="ja-JP" altLang="en-US" spc="-1">
                <a:uFill>
                  <a:solidFill>
                    <a:srgbClr val="FFFFFF"/>
                  </a:solidFill>
                </a:uFill>
                <a:latin typeface="Meiryo"/>
                <a:ea typeface="Meiryo"/>
                <a:cs typeface="+mn-lt"/>
              </a:rPr>
              <a:t>動</a:t>
            </a:r>
            <a:r>
              <a:rPr lang="ja-JP" spc="-1">
                <a:uFill>
                  <a:solidFill>
                    <a:srgbClr val="FFFFFF"/>
                  </a:solidFill>
                </a:uFill>
                <a:latin typeface="Meiryo"/>
                <a:ea typeface="Meiryo"/>
                <a:cs typeface="+mn-lt"/>
              </a:rPr>
              <a:t>画数の動向 </a:t>
            </a:r>
            <a:endParaRPr lang="ja-JP" altLang="en-US" spc="-1">
              <a:uFill>
                <a:solidFill>
                  <a:srgbClr val="FFFFFF"/>
                </a:solidFill>
              </a:uFill>
              <a:latin typeface="Meiryo"/>
              <a:ea typeface="Meiryo"/>
              <a:cs typeface="Arial"/>
            </a:endParaRPr>
          </a:p>
          <a:p>
            <a:pPr marL="285750" indent="-285750">
              <a:buClr>
                <a:srgbClr val="ED7D31"/>
              </a:buClr>
              <a:buFont typeface="Arial"/>
              <a:buChar char="•"/>
            </a:pPr>
            <a:r>
              <a:rPr lang="ja-JP" spc="-1">
                <a:uFill>
                  <a:solidFill>
                    <a:srgbClr val="FFFFFF"/>
                  </a:solidFill>
                </a:uFill>
                <a:latin typeface="Meiryo"/>
                <a:ea typeface="Meiryo"/>
                <a:cs typeface="+mn-lt"/>
              </a:rPr>
              <a:t>Science誌論稿URL言及動画数を調査 </a:t>
            </a:r>
            <a:endParaRPr lang="ja-JP">
              <a:latin typeface="Meiryo"/>
              <a:ea typeface="Meiryo"/>
            </a:endParaRPr>
          </a:p>
          <a:p>
            <a:pPr marL="285750" indent="-285750">
              <a:buClr>
                <a:srgbClr val="ED7D31"/>
              </a:buClr>
              <a:buFont typeface="Arial"/>
              <a:buChar char="•"/>
            </a:pPr>
            <a:r>
              <a:rPr lang="en-US" altLang="ja-JP" spc="-1" err="1">
                <a:uFill>
                  <a:solidFill>
                    <a:srgbClr val="FFFFFF"/>
                  </a:solidFill>
                </a:uFill>
                <a:latin typeface="Meiryo"/>
                <a:ea typeface="Meiryo"/>
                <a:cs typeface="Arial"/>
              </a:rPr>
              <a:t>YTサービス開始以来、年間新規動画数は増加傾向</a:t>
            </a:r>
            <a:endParaRPr lang="ja-JP" spc="-1" err="1">
              <a:uFill>
                <a:solidFill>
                  <a:srgbClr val="FFFFFF"/>
                </a:solidFill>
              </a:uFill>
              <a:latin typeface="Meiryo"/>
              <a:ea typeface="Meiryo"/>
              <a:cs typeface="Arial"/>
            </a:endParaRPr>
          </a:p>
          <a:p>
            <a:pPr>
              <a:buClr>
                <a:srgbClr val="ED7D31"/>
              </a:buClr>
            </a:pPr>
            <a:endParaRPr lang="ja-JP" altLang="en-US" spc="-1" dirty="0">
              <a:uFill>
                <a:solidFill>
                  <a:srgbClr val="FFFFFF"/>
                </a:solidFill>
              </a:uFill>
              <a:latin typeface="Meiryo"/>
              <a:ea typeface="Meiryo"/>
              <a:cs typeface="+mn-lt"/>
            </a:endParaRPr>
          </a:p>
          <a:p>
            <a:pPr>
              <a:buClr>
                <a:srgbClr val="ED7D31"/>
              </a:buClr>
            </a:pPr>
            <a:endParaRPr lang="ja-JP" altLang="en-US" spc="-1" dirty="0">
              <a:uFill>
                <a:solidFill>
                  <a:srgbClr val="FFFFFF"/>
                </a:solidFill>
              </a:uFill>
              <a:latin typeface="Meiryo"/>
              <a:ea typeface="Meiryo"/>
              <a:cs typeface="+mn-lt"/>
            </a:endParaRPr>
          </a:p>
          <a:p>
            <a:pPr>
              <a:buClr>
                <a:srgbClr val="ED7D31"/>
              </a:buClr>
            </a:pPr>
            <a:r>
              <a:rPr lang="ja-JP" altLang="en-US" spc="-1">
                <a:uFill>
                  <a:solidFill>
                    <a:srgbClr val="FFFFFF"/>
                  </a:solidFill>
                </a:uFill>
                <a:latin typeface="Meiryo"/>
                <a:ea typeface="Meiryo"/>
                <a:cs typeface="+mn-lt"/>
              </a:rPr>
              <a:t>２）動画のエンゲージメント</a:t>
            </a:r>
            <a:r>
              <a:rPr lang="ja-JP" spc="-1">
                <a:uFill>
                  <a:solidFill>
                    <a:srgbClr val="FFFFFF"/>
                  </a:solidFill>
                </a:uFill>
                <a:latin typeface="Meiryo"/>
                <a:ea typeface="Meiryo"/>
                <a:cs typeface="+mn-lt"/>
              </a:rPr>
              <a:t>（論文言及目的）</a:t>
            </a:r>
            <a:r>
              <a:rPr lang="ja-JP" altLang="en-US" spc="-1">
                <a:uFill>
                  <a:solidFill>
                    <a:srgbClr val="FFFFFF"/>
                  </a:solidFill>
                </a:uFill>
                <a:latin typeface="Meiryo"/>
                <a:ea typeface="Meiryo"/>
                <a:cs typeface="+mn-lt"/>
              </a:rPr>
              <a:t>定義</a:t>
            </a:r>
            <a:endParaRPr lang="en-US" altLang="ja-JP">
              <a:latin typeface="Meiryo"/>
              <a:ea typeface="Meiryo"/>
              <a:cs typeface="+mn-lt"/>
            </a:endParaRPr>
          </a:p>
          <a:p>
            <a:pPr marL="285750" indent="-285750">
              <a:buClr>
                <a:srgbClr val="ED7D31"/>
              </a:buClr>
              <a:buFont typeface="Arial"/>
              <a:buChar char="•"/>
            </a:pPr>
            <a:r>
              <a:rPr lang="ja-JP" altLang="en-US" spc="-1">
                <a:uFill>
                  <a:solidFill>
                    <a:srgbClr val="FFFFFF"/>
                  </a:solidFill>
                </a:uFill>
                <a:latin typeface="Meiryo"/>
                <a:ea typeface="Meiryo"/>
                <a:cs typeface="+mn-lt"/>
              </a:rPr>
              <a:t>ArXiv CS.Machine Learning分野19.01~19.03間の論稿1676本に対して動画データ収集・分析</a:t>
            </a:r>
            <a:endParaRPr lang="en-US" altLang="ja-JP">
              <a:latin typeface="Meiryo"/>
              <a:ea typeface="Meiryo"/>
            </a:endParaRPr>
          </a:p>
          <a:p>
            <a:pPr marL="342900" indent="-342900">
              <a:buClr>
                <a:srgbClr val="ED7D31"/>
              </a:buClr>
              <a:buFont typeface="Arial"/>
              <a:buChar char="•"/>
            </a:pPr>
            <a:r>
              <a:rPr lang="ja-JP" altLang="en-US" spc="-1">
                <a:uFill>
                  <a:solidFill>
                    <a:srgbClr val="FFFFFF"/>
                  </a:solidFill>
                </a:uFill>
                <a:latin typeface="Meiryo"/>
                <a:ea typeface="Meiryo"/>
                <a:cs typeface="+mn-lt"/>
              </a:rPr>
              <a:t>言及論稿：3.3%(55本)</a:t>
            </a:r>
            <a:endParaRPr lang="ja-JP" altLang="en-US" spc="-1" dirty="0">
              <a:uFill>
                <a:solidFill>
                  <a:srgbClr val="FFFFFF"/>
                </a:solidFill>
              </a:uFill>
              <a:latin typeface="Meiryo"/>
              <a:ea typeface="Meiryo"/>
              <a:cs typeface="+mn-lt"/>
            </a:endParaRPr>
          </a:p>
          <a:p>
            <a:pPr marL="342900" indent="-342900">
              <a:buClr>
                <a:srgbClr val="ED7D31"/>
              </a:buClr>
              <a:buFont typeface="Arial"/>
              <a:buChar char="•"/>
            </a:pPr>
            <a:r>
              <a:rPr lang="ja-JP" altLang="en-US" spc="-1">
                <a:uFill>
                  <a:solidFill>
                    <a:srgbClr val="FFFFFF"/>
                  </a:solidFill>
                </a:uFill>
                <a:latin typeface="Meiryo"/>
                <a:ea typeface="Meiryo"/>
                <a:cs typeface="+mn-lt"/>
              </a:rPr>
              <a:t>動画：66本。エンゲージメントを6つに分類</a:t>
            </a:r>
            <a:endParaRPr lang="ja-JP">
              <a:latin typeface="Meiryo"/>
              <a:ea typeface="Meiryo"/>
            </a:endParaRPr>
          </a:p>
          <a:p>
            <a:pPr marL="342900" indent="-342900">
              <a:buClr>
                <a:srgbClr val="ED7D31"/>
              </a:buClr>
              <a:buFont typeface="Arial"/>
              <a:buChar char="•"/>
            </a:pPr>
            <a:endParaRPr lang="ja-JP" altLang="en-US" spc="-1" dirty="0">
              <a:solidFill>
                <a:srgbClr val="000000"/>
              </a:solidFill>
              <a:uFill>
                <a:solidFill>
                  <a:srgbClr val="FFFFFF"/>
                </a:solidFill>
              </a:uFill>
              <a:latin typeface="Meiryo"/>
              <a:ea typeface="Meiryo"/>
              <a:cs typeface="Arial"/>
            </a:endParaRPr>
          </a:p>
          <a:p>
            <a:pPr marL="937260" lvl="2" indent="-342265">
              <a:buClr>
                <a:srgbClr val="ED7D31"/>
              </a:buClr>
              <a:buFont typeface="Arial,Sans-Serif"/>
              <a:buChar char="•"/>
            </a:pPr>
            <a:endParaRPr lang="ja-JP" altLang="en-US" spc="-1" dirty="0">
              <a:solidFill>
                <a:srgbClr val="3D3D3D"/>
              </a:solidFill>
              <a:uFill>
                <a:solidFill>
                  <a:srgbClr val="FFFFFF"/>
                </a:solidFill>
              </a:uFill>
              <a:latin typeface="Meiryo"/>
              <a:ea typeface="Meiryo"/>
              <a:cs typeface="Arial"/>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pic>
        <p:nvPicPr>
          <p:cNvPr id="2" name="Picture 2" descr="A screenshot of a cell phone&#10;&#10;Description generated with high confidence">
            <a:extLst>
              <a:ext uri="{FF2B5EF4-FFF2-40B4-BE49-F238E27FC236}">
                <a16:creationId xmlns:a16="http://schemas.microsoft.com/office/drawing/2014/main" id="{2C15FD5C-5811-45B4-B125-4970CB505FFA}"/>
              </a:ext>
            </a:extLst>
          </p:cNvPr>
          <p:cNvPicPr>
            <a:picLocks noChangeAspect="1"/>
          </p:cNvPicPr>
          <p:nvPr/>
        </p:nvPicPr>
        <p:blipFill>
          <a:blip r:embed="rId3"/>
          <a:stretch>
            <a:fillRect/>
          </a:stretch>
        </p:blipFill>
        <p:spPr>
          <a:xfrm>
            <a:off x="6208687" y="1000060"/>
            <a:ext cx="2360607" cy="2403279"/>
          </a:xfrm>
          <a:prstGeom prst="rect">
            <a:avLst/>
          </a:prstGeom>
        </p:spPr>
      </p:pic>
      <p:graphicFrame>
        <p:nvGraphicFramePr>
          <p:cNvPr id="3" name="Table 3">
            <a:extLst>
              <a:ext uri="{FF2B5EF4-FFF2-40B4-BE49-F238E27FC236}">
                <a16:creationId xmlns:a16="http://schemas.microsoft.com/office/drawing/2014/main" id="{2395801C-D715-4D7E-B137-F37E9345D779}"/>
              </a:ext>
            </a:extLst>
          </p:cNvPr>
          <p:cNvGraphicFramePr>
            <a:graphicFrameLocks noGrp="1"/>
          </p:cNvGraphicFramePr>
          <p:nvPr>
            <p:extLst>
              <p:ext uri="{D42A27DB-BD31-4B8C-83A1-F6EECF244321}">
                <p14:modId xmlns:p14="http://schemas.microsoft.com/office/powerpoint/2010/main" val="1242715695"/>
              </p:ext>
            </p:extLst>
          </p:nvPr>
        </p:nvGraphicFramePr>
        <p:xfrm>
          <a:off x="6235775" y="4179728"/>
          <a:ext cx="2249579" cy="2286004"/>
        </p:xfrm>
        <a:graphic>
          <a:graphicData uri="http://schemas.openxmlformats.org/drawingml/2006/table">
            <a:tbl>
              <a:tblPr firstRow="1" bandRow="1">
                <a:tableStyleId>{5C22544A-7EE6-4342-B048-85BDC9FD1C3A}</a:tableStyleId>
              </a:tblPr>
              <a:tblGrid>
                <a:gridCol w="1704355">
                  <a:extLst>
                    <a:ext uri="{9D8B030D-6E8A-4147-A177-3AD203B41FA5}">
                      <a16:colId xmlns:a16="http://schemas.microsoft.com/office/drawing/2014/main" val="4074874340"/>
                    </a:ext>
                  </a:extLst>
                </a:gridCol>
                <a:gridCol w="545224">
                  <a:extLst>
                    <a:ext uri="{9D8B030D-6E8A-4147-A177-3AD203B41FA5}">
                      <a16:colId xmlns:a16="http://schemas.microsoft.com/office/drawing/2014/main" val="52654619"/>
                    </a:ext>
                  </a:extLst>
                </a:gridCol>
              </a:tblGrid>
              <a:tr h="326572">
                <a:tc>
                  <a:txBody>
                    <a:bodyPr/>
                    <a:lstStyle/>
                    <a:p>
                      <a:pPr algn="ctr"/>
                      <a:r>
                        <a:rPr lang="ja-JP" altLang="en-US" sz="1200"/>
                        <a:t>エンゲージメント</a:t>
                      </a:r>
                      <a:endParaRPr lang="en-US" sz="1200" dirty="0"/>
                    </a:p>
                  </a:txBody>
                  <a:tcPr/>
                </a:tc>
                <a:tc>
                  <a:txBody>
                    <a:bodyPr/>
                    <a:lstStyle/>
                    <a:p>
                      <a:pPr lvl="0" algn="ctr">
                        <a:buNone/>
                      </a:pPr>
                      <a:r>
                        <a:rPr lang="ja-JP" altLang="en-US" sz="1200" b="1" i="0" u="none" strike="noStrike" noProof="0">
                          <a:latin typeface="Arial"/>
                        </a:rPr>
                        <a:t>比率</a:t>
                      </a:r>
                      <a:endParaRPr lang="en-US" sz="1200" dirty="0"/>
                    </a:p>
                  </a:txBody>
                  <a:tcPr/>
                </a:tc>
                <a:extLst>
                  <a:ext uri="{0D108BD9-81ED-4DB2-BD59-A6C34878D82A}">
                    <a16:rowId xmlns:a16="http://schemas.microsoft.com/office/drawing/2014/main" val="3948348750"/>
                  </a:ext>
                </a:extLst>
              </a:tr>
              <a:tr h="326572">
                <a:tc>
                  <a:txBody>
                    <a:bodyPr/>
                    <a:lstStyle/>
                    <a:p>
                      <a:pPr lvl="0">
                        <a:buNone/>
                      </a:pPr>
                      <a:r>
                        <a:rPr lang="ja-JP" altLang="en-US" sz="1200"/>
                        <a:t>論文解説</a:t>
                      </a:r>
                      <a:endParaRPr lang="en-US" sz="1200" dirty="0"/>
                    </a:p>
                  </a:txBody>
                  <a:tcPr/>
                </a:tc>
                <a:tc>
                  <a:txBody>
                    <a:bodyPr/>
                    <a:lstStyle/>
                    <a:p>
                      <a:pPr algn="r"/>
                      <a:r>
                        <a:rPr lang="en-US" sz="1200" dirty="0"/>
                        <a:t>56%</a:t>
                      </a:r>
                    </a:p>
                  </a:txBody>
                  <a:tcPr/>
                </a:tc>
                <a:extLst>
                  <a:ext uri="{0D108BD9-81ED-4DB2-BD59-A6C34878D82A}">
                    <a16:rowId xmlns:a16="http://schemas.microsoft.com/office/drawing/2014/main" val="2178262490"/>
                  </a:ext>
                </a:extLst>
              </a:tr>
              <a:tr h="326572">
                <a:tc>
                  <a:txBody>
                    <a:bodyPr/>
                    <a:lstStyle/>
                    <a:p>
                      <a:r>
                        <a:rPr lang="ja-JP" altLang="en-US" sz="1200"/>
                        <a:t>単純記載</a:t>
                      </a:r>
                      <a:endParaRPr lang="en-US" sz="1200" dirty="0"/>
                    </a:p>
                  </a:txBody>
                  <a:tcPr/>
                </a:tc>
                <a:tc>
                  <a:txBody>
                    <a:bodyPr/>
                    <a:lstStyle/>
                    <a:p>
                      <a:pPr algn="r"/>
                      <a:r>
                        <a:rPr lang="en-US" sz="1200" dirty="0"/>
                        <a:t>23%</a:t>
                      </a:r>
                    </a:p>
                  </a:txBody>
                  <a:tcPr/>
                </a:tc>
                <a:extLst>
                  <a:ext uri="{0D108BD9-81ED-4DB2-BD59-A6C34878D82A}">
                    <a16:rowId xmlns:a16="http://schemas.microsoft.com/office/drawing/2014/main" val="4253655301"/>
                  </a:ext>
                </a:extLst>
              </a:tr>
              <a:tr h="326572">
                <a:tc>
                  <a:txBody>
                    <a:bodyPr/>
                    <a:lstStyle/>
                    <a:p>
                      <a:r>
                        <a:rPr lang="ja-JP" altLang="en-US" sz="1200" err="1"/>
                        <a:t>補足資料</a:t>
                      </a:r>
                      <a:endParaRPr lang="en-US" sz="1200"/>
                    </a:p>
                  </a:txBody>
                  <a:tcPr/>
                </a:tc>
                <a:tc>
                  <a:txBody>
                    <a:bodyPr/>
                    <a:lstStyle/>
                    <a:p>
                      <a:pPr algn="r"/>
                      <a:r>
                        <a:rPr lang="en-US" sz="1200" dirty="0"/>
                        <a:t>10%</a:t>
                      </a:r>
                    </a:p>
                  </a:txBody>
                  <a:tcPr/>
                </a:tc>
                <a:extLst>
                  <a:ext uri="{0D108BD9-81ED-4DB2-BD59-A6C34878D82A}">
                    <a16:rowId xmlns:a16="http://schemas.microsoft.com/office/drawing/2014/main" val="3658721958"/>
                  </a:ext>
                </a:extLst>
              </a:tr>
              <a:tr h="326572">
                <a:tc>
                  <a:txBody>
                    <a:bodyPr/>
                    <a:lstStyle/>
                    <a:p>
                      <a:r>
                        <a:rPr lang="ja-JP" altLang="en-US" sz="1200"/>
                        <a:t>広報</a:t>
                      </a:r>
                      <a:endParaRPr lang="en-US" sz="1200" dirty="0"/>
                    </a:p>
                  </a:txBody>
                  <a:tcPr/>
                </a:tc>
                <a:tc>
                  <a:txBody>
                    <a:bodyPr/>
                    <a:lstStyle/>
                    <a:p>
                      <a:pPr algn="r"/>
                      <a:r>
                        <a:rPr lang="en-US" sz="1200" dirty="0"/>
                        <a:t>5%</a:t>
                      </a:r>
                    </a:p>
                  </a:txBody>
                  <a:tcPr/>
                </a:tc>
                <a:extLst>
                  <a:ext uri="{0D108BD9-81ED-4DB2-BD59-A6C34878D82A}">
                    <a16:rowId xmlns:a16="http://schemas.microsoft.com/office/drawing/2014/main" val="2768972392"/>
                  </a:ext>
                </a:extLst>
              </a:tr>
              <a:tr h="326572">
                <a:tc>
                  <a:txBody>
                    <a:bodyPr/>
                    <a:lstStyle/>
                    <a:p>
                      <a:r>
                        <a:rPr lang="ja-JP" altLang="en-US" sz="1200"/>
                        <a:t>議論・評価</a:t>
                      </a:r>
                    </a:p>
                  </a:txBody>
                  <a:tcPr/>
                </a:tc>
                <a:tc>
                  <a:txBody>
                    <a:bodyPr/>
                    <a:lstStyle/>
                    <a:p>
                      <a:pPr algn="r"/>
                      <a:r>
                        <a:rPr lang="en-US" sz="1200" dirty="0"/>
                        <a:t>3%</a:t>
                      </a:r>
                    </a:p>
                  </a:txBody>
                  <a:tcPr/>
                </a:tc>
                <a:extLst>
                  <a:ext uri="{0D108BD9-81ED-4DB2-BD59-A6C34878D82A}">
                    <a16:rowId xmlns:a16="http://schemas.microsoft.com/office/drawing/2014/main" val="1892849386"/>
                  </a:ext>
                </a:extLst>
              </a:tr>
              <a:tr h="326572">
                <a:tc>
                  <a:txBody>
                    <a:bodyPr/>
                    <a:lstStyle/>
                    <a:p>
                      <a:r>
                        <a:rPr lang="ja-JP" altLang="en-US" sz="1200"/>
                        <a:t>アプリケーション</a:t>
                      </a:r>
                      <a:endParaRPr lang="en-US" sz="1200" dirty="0"/>
                    </a:p>
                  </a:txBody>
                  <a:tcPr/>
                </a:tc>
                <a:tc>
                  <a:txBody>
                    <a:bodyPr/>
                    <a:lstStyle/>
                    <a:p>
                      <a:pPr algn="r"/>
                      <a:r>
                        <a:rPr lang="en-US" sz="1200" dirty="0"/>
                        <a:t>3%</a:t>
                      </a:r>
                    </a:p>
                  </a:txBody>
                  <a:tcPr/>
                </a:tc>
                <a:extLst>
                  <a:ext uri="{0D108BD9-81ED-4DB2-BD59-A6C34878D82A}">
                    <a16:rowId xmlns:a16="http://schemas.microsoft.com/office/drawing/2014/main" val="3919702590"/>
                  </a:ext>
                </a:extLst>
              </a:tr>
            </a:tbl>
          </a:graphicData>
        </a:graphic>
      </p:graphicFrame>
      <p:sp>
        <p:nvSpPr>
          <p:cNvPr id="4" name="TextBox 3">
            <a:extLst>
              <a:ext uri="{FF2B5EF4-FFF2-40B4-BE49-F238E27FC236}">
                <a16:creationId xmlns:a16="http://schemas.microsoft.com/office/drawing/2014/main" id="{5869DF40-E764-448E-B272-BF8F6F31FA96}"/>
              </a:ext>
            </a:extLst>
          </p:cNvPr>
          <p:cNvSpPr txBox="1"/>
          <p:nvPr/>
        </p:nvSpPr>
        <p:spPr>
          <a:xfrm>
            <a:off x="4772986" y="3870837"/>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表１　arXiv論稿言及動画のエンゲージメント</a:t>
            </a:r>
            <a:endParaRPr lang="en-US" sz="1200"/>
          </a:p>
        </p:txBody>
      </p:sp>
      <p:sp>
        <p:nvSpPr>
          <p:cNvPr id="5" name="TextBox 4">
            <a:extLst>
              <a:ext uri="{FF2B5EF4-FFF2-40B4-BE49-F238E27FC236}">
                <a16:creationId xmlns:a16="http://schemas.microsoft.com/office/drawing/2014/main" id="{8254579B-2B6E-458F-92F9-5E72333EDC57}"/>
              </a:ext>
            </a:extLst>
          </p:cNvPr>
          <p:cNvSpPr txBox="1"/>
          <p:nvPr/>
        </p:nvSpPr>
        <p:spPr>
          <a:xfrm>
            <a:off x="4769035" y="3401261"/>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図２　</a:t>
            </a:r>
            <a:r>
              <a:rPr lang="en-US" sz="1200" dirty="0"/>
              <a:t>Science</a:t>
            </a:r>
            <a:r>
              <a:rPr lang="ja-JP" altLang="en-US" sz="1200"/>
              <a:t>誌論稿言及YT動画数</a:t>
            </a:r>
            <a:endParaRPr lang="en-US" sz="1200"/>
          </a:p>
        </p:txBody>
      </p:sp>
      <p:sp>
        <p:nvSpPr>
          <p:cNvPr id="6" name="TextBox 5">
            <a:extLst>
              <a:ext uri="{FF2B5EF4-FFF2-40B4-BE49-F238E27FC236}">
                <a16:creationId xmlns:a16="http://schemas.microsoft.com/office/drawing/2014/main" id="{B0B849DB-8274-4A79-A2D6-5E23DF01FEFA}"/>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9</a:t>
            </a:r>
          </a:p>
        </p:txBody>
      </p:sp>
    </p:spTree>
    <p:extLst>
      <p:ext uri="{BB962C8B-B14F-4D97-AF65-F5344CB8AC3E}">
        <p14:creationId xmlns:p14="http://schemas.microsoft.com/office/powerpoint/2010/main" val="317849339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進捗</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4379575"/>
            <a:ext cx="5442625" cy="1428091"/>
          </a:xfrm>
          <a:prstGeom prst="rect">
            <a:avLst/>
          </a:prstGeom>
          <a:noFill/>
          <a:ln>
            <a:noFill/>
          </a:ln>
        </p:spPr>
        <p:txBody>
          <a:bodyPr anchor="t"/>
          <a:lstStyle/>
          <a:p>
            <a:pPr>
              <a:buClr>
                <a:srgbClr val="ED7D31"/>
              </a:buClr>
            </a:pPr>
            <a:r>
              <a:rPr lang="ja-JP" spc="-1">
                <a:uFill>
                  <a:solidFill>
                    <a:srgbClr val="FFFFFF"/>
                  </a:solidFill>
                </a:uFill>
                <a:latin typeface="Meiryo"/>
                <a:ea typeface="Meiryo"/>
                <a:cs typeface="Arial"/>
              </a:rPr>
              <a:t>４）チャンネルタイプの定義</a:t>
            </a:r>
            <a:endParaRPr lang="ja-JP" altLang="en-US" spc="-1" dirty="0">
              <a:uFill>
                <a:solidFill>
                  <a:srgbClr val="FFFFFF"/>
                </a:solidFill>
              </a:uFill>
              <a:latin typeface="Meiryo"/>
              <a:ea typeface="Meiryo"/>
              <a:cs typeface="Arial"/>
            </a:endParaRPr>
          </a:p>
          <a:p>
            <a:pPr marL="285750" indent="-285750">
              <a:buClr>
                <a:srgbClr val="ED7D31"/>
              </a:buClr>
              <a:buFont typeface="Arial"/>
              <a:buChar char="•"/>
            </a:pPr>
            <a:r>
              <a:rPr lang="en-US" altLang="ja-JP" spc="-1" err="1">
                <a:uFill>
                  <a:solidFill>
                    <a:srgbClr val="FFFFFF"/>
                  </a:solidFill>
                </a:uFill>
                <a:latin typeface="Meiryo"/>
                <a:ea typeface="Meiryo"/>
                <a:cs typeface="+mn-lt"/>
              </a:rPr>
              <a:t>同動画セットに対し、チャンネルデータを収集</a:t>
            </a:r>
            <a:endParaRPr lang="en-US" altLang="ja-JP" spc="-1">
              <a:uFill>
                <a:solidFill>
                  <a:srgbClr val="FFFFFF"/>
                </a:solidFill>
              </a:uFill>
              <a:latin typeface="Meiryo"/>
              <a:ea typeface="Meiryo"/>
              <a:cs typeface="+mn-lt"/>
            </a:endParaRPr>
          </a:p>
          <a:p>
            <a:pPr marL="285750" indent="-285750">
              <a:buClr>
                <a:srgbClr val="ED7D31"/>
              </a:buClr>
              <a:buFont typeface="Arial"/>
              <a:buChar char="•"/>
            </a:pPr>
            <a:r>
              <a:rPr lang="en-US" altLang="ja-JP" spc="-1" dirty="0">
                <a:uFill>
                  <a:solidFill>
                    <a:srgbClr val="FFFFFF"/>
                  </a:solidFill>
                </a:uFill>
                <a:latin typeface="Meiryo"/>
                <a:ea typeface="Meiryo"/>
                <a:cs typeface="+mn-lt"/>
              </a:rPr>
              <a:t>５５個のチャンネルタイプを、14つに分類(</a:t>
            </a:r>
            <a:r>
              <a:rPr lang="en-US" altLang="ja-JP" spc="-1" dirty="0" err="1">
                <a:uFill>
                  <a:solidFill>
                    <a:srgbClr val="FFFFFF"/>
                  </a:solidFill>
                </a:uFill>
                <a:latin typeface="Meiryo"/>
                <a:ea typeface="Meiryo"/>
                <a:cs typeface="+mn-lt"/>
              </a:rPr>
              <a:t>Didegah</a:t>
            </a:r>
            <a:r>
              <a:rPr lang="en-US" altLang="ja-JP" spc="-1" dirty="0">
                <a:uFill>
                  <a:solidFill>
                    <a:srgbClr val="FFFFFF"/>
                  </a:solidFill>
                </a:uFill>
                <a:latin typeface="Meiryo"/>
                <a:ea typeface="Meiryo"/>
                <a:cs typeface="+mn-lt"/>
              </a:rPr>
              <a:t> et al.,2018)</a:t>
            </a:r>
          </a:p>
          <a:p>
            <a:pPr marL="285750" indent="-285750">
              <a:buClr>
                <a:srgbClr val="ED7D31"/>
              </a:buClr>
              <a:buFont typeface="Arial"/>
              <a:buChar char="•"/>
            </a:pPr>
            <a:endParaRPr lang="en-US" altLang="ja-JP" spc="-1" dirty="0">
              <a:solidFill>
                <a:srgbClr val="000000"/>
              </a:solidFill>
              <a:uFill>
                <a:solidFill>
                  <a:srgbClr val="FFFFFF"/>
                </a:solidFill>
              </a:uFill>
              <a:latin typeface="Meiryo"/>
              <a:ea typeface="Meiryo"/>
              <a:cs typeface="+mn-lt"/>
            </a:endParaRPr>
          </a:p>
          <a:p>
            <a:pPr marL="285750" indent="-285750">
              <a:buClr>
                <a:srgbClr val="ED7D31"/>
              </a:buClr>
              <a:buFont typeface="Arial"/>
              <a:buChar char="•"/>
            </a:pPr>
            <a:endParaRPr lang="en-US" altLang="ja-JP" spc="-1" dirty="0">
              <a:solidFill>
                <a:srgbClr val="000000"/>
              </a:solidFill>
              <a:uFill>
                <a:solidFill>
                  <a:srgbClr val="FFFFFF"/>
                </a:solidFill>
              </a:uFill>
              <a:latin typeface="Meiryo"/>
              <a:ea typeface="Meiryo"/>
              <a:cs typeface="+mn-lt"/>
            </a:endParaRPr>
          </a:p>
          <a:p>
            <a:pPr marL="937260" lvl="2" indent="-342265">
              <a:buClr>
                <a:srgbClr val="ED7D31"/>
              </a:buClr>
              <a:buFont typeface="Arial,Sans-Serif"/>
              <a:buChar char="•"/>
            </a:pPr>
            <a:endParaRPr lang="ja-JP" altLang="en-US">
              <a:solidFill>
                <a:srgbClr val="000000"/>
              </a:solidFill>
              <a:latin typeface="Meiryo"/>
              <a:ea typeface="Meiryo"/>
              <a:cs typeface="+mn-lt"/>
            </a:endParaRPr>
          </a:p>
          <a:p>
            <a:pPr marL="22860" indent="-342265">
              <a:buClr>
                <a:srgbClr val="ED7D31"/>
              </a:buClr>
              <a:buFont typeface="Arial,Sans-Serif"/>
              <a:buChar char="•"/>
            </a:pPr>
            <a:endParaRPr lang="ja-JP" altLang="en-US" dirty="0">
              <a:solidFill>
                <a:srgbClr val="000000"/>
              </a:solidFill>
              <a:latin typeface="Meiryo"/>
              <a:ea typeface="Meiryo"/>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graphicFrame>
        <p:nvGraphicFramePr>
          <p:cNvPr id="2" name="Table 3">
            <a:extLst>
              <a:ext uri="{FF2B5EF4-FFF2-40B4-BE49-F238E27FC236}">
                <a16:creationId xmlns:a16="http://schemas.microsoft.com/office/drawing/2014/main" id="{74D5B341-A7E8-4A4D-983B-22C62CCE55A3}"/>
              </a:ext>
            </a:extLst>
          </p:cNvPr>
          <p:cNvGraphicFramePr>
            <a:graphicFrameLocks noGrp="1"/>
          </p:cNvGraphicFramePr>
          <p:nvPr>
            <p:extLst>
              <p:ext uri="{D42A27DB-BD31-4B8C-83A1-F6EECF244321}">
                <p14:modId xmlns:p14="http://schemas.microsoft.com/office/powerpoint/2010/main" val="3697737421"/>
              </p:ext>
            </p:extLst>
          </p:nvPr>
        </p:nvGraphicFramePr>
        <p:xfrm>
          <a:off x="6293673" y="4399832"/>
          <a:ext cx="2610589" cy="2194560"/>
        </p:xfrm>
        <a:graphic>
          <a:graphicData uri="http://schemas.openxmlformats.org/drawingml/2006/table">
            <a:tbl>
              <a:tblPr firstRow="1" bandRow="1">
                <a:tableStyleId>{5C22544A-7EE6-4342-B048-85BDC9FD1C3A}</a:tableStyleId>
              </a:tblPr>
              <a:tblGrid>
                <a:gridCol w="1977869">
                  <a:extLst>
                    <a:ext uri="{9D8B030D-6E8A-4147-A177-3AD203B41FA5}">
                      <a16:colId xmlns:a16="http://schemas.microsoft.com/office/drawing/2014/main" val="4074874340"/>
                    </a:ext>
                  </a:extLst>
                </a:gridCol>
                <a:gridCol w="632720">
                  <a:extLst>
                    <a:ext uri="{9D8B030D-6E8A-4147-A177-3AD203B41FA5}">
                      <a16:colId xmlns:a16="http://schemas.microsoft.com/office/drawing/2014/main" val="52654619"/>
                    </a:ext>
                  </a:extLst>
                </a:gridCol>
              </a:tblGrid>
              <a:tr h="242708">
                <a:tc>
                  <a:txBody>
                    <a:bodyPr/>
                    <a:lstStyle/>
                    <a:p>
                      <a:pPr algn="ctr"/>
                      <a:r>
                        <a:rPr lang="ja-JP" altLang="en-US" sz="1200"/>
                        <a:t>チャンネルタイプ</a:t>
                      </a:r>
                    </a:p>
                  </a:txBody>
                  <a:tcPr/>
                </a:tc>
                <a:tc>
                  <a:txBody>
                    <a:bodyPr/>
                    <a:lstStyle/>
                    <a:p>
                      <a:pPr lvl="0" algn="ctr">
                        <a:buNone/>
                      </a:pPr>
                      <a:r>
                        <a:rPr lang="ja-JP" altLang="en-US" sz="1200" b="1" i="0" u="none" strike="noStrike" noProof="0">
                          <a:latin typeface="Arial"/>
                        </a:rPr>
                        <a:t>比率</a:t>
                      </a:r>
                      <a:endParaRPr lang="en-US" altLang="ja-JP" sz="1200"/>
                    </a:p>
                  </a:txBody>
                  <a:tcPr/>
                </a:tc>
                <a:extLst>
                  <a:ext uri="{0D108BD9-81ED-4DB2-BD59-A6C34878D82A}">
                    <a16:rowId xmlns:a16="http://schemas.microsoft.com/office/drawing/2014/main" val="3948348750"/>
                  </a:ext>
                </a:extLst>
              </a:tr>
              <a:tr h="242708">
                <a:tc>
                  <a:txBody>
                    <a:bodyPr/>
                    <a:lstStyle/>
                    <a:p>
                      <a:pPr lvl="0">
                        <a:buNone/>
                      </a:pPr>
                      <a:r>
                        <a:rPr lang="ja-JP" altLang="en-US" sz="1200"/>
                        <a:t>Individual researcher</a:t>
                      </a:r>
                    </a:p>
                  </a:txBody>
                  <a:tcPr/>
                </a:tc>
                <a:tc>
                  <a:txBody>
                    <a:bodyPr/>
                    <a:lstStyle/>
                    <a:p>
                      <a:pPr algn="r"/>
                      <a:r>
                        <a:rPr lang="en-US" sz="1200" dirty="0"/>
                        <a:t>52%</a:t>
                      </a:r>
                    </a:p>
                  </a:txBody>
                  <a:tcPr/>
                </a:tc>
                <a:extLst>
                  <a:ext uri="{0D108BD9-81ED-4DB2-BD59-A6C34878D82A}">
                    <a16:rowId xmlns:a16="http://schemas.microsoft.com/office/drawing/2014/main" val="2178262490"/>
                  </a:ext>
                </a:extLst>
              </a:tr>
              <a:tr h="242708">
                <a:tc>
                  <a:txBody>
                    <a:bodyPr/>
                    <a:lstStyle/>
                    <a:p>
                      <a:r>
                        <a:rPr lang="ja-JP" altLang="en-US" sz="1200"/>
                        <a:t>Research organization</a:t>
                      </a:r>
                    </a:p>
                  </a:txBody>
                  <a:tcPr/>
                </a:tc>
                <a:tc>
                  <a:txBody>
                    <a:bodyPr/>
                    <a:lstStyle/>
                    <a:p>
                      <a:pPr algn="r"/>
                      <a:r>
                        <a:rPr lang="en-US" sz="1200" dirty="0"/>
                        <a:t>20%</a:t>
                      </a:r>
                    </a:p>
                  </a:txBody>
                  <a:tcPr/>
                </a:tc>
                <a:extLst>
                  <a:ext uri="{0D108BD9-81ED-4DB2-BD59-A6C34878D82A}">
                    <a16:rowId xmlns:a16="http://schemas.microsoft.com/office/drawing/2014/main" val="4253655301"/>
                  </a:ext>
                </a:extLst>
              </a:tr>
              <a:tr h="242708">
                <a:tc>
                  <a:txBody>
                    <a:bodyPr/>
                    <a:lstStyle/>
                    <a:p>
                      <a:pPr lvl="0">
                        <a:buNone/>
                      </a:pPr>
                      <a:r>
                        <a:rPr lang="ja-JP" altLang="en-US" sz="1200"/>
                        <a:t>Researchers community</a:t>
                      </a:r>
                      <a:endParaRPr lang="en-US" sz="1200"/>
                    </a:p>
                  </a:txBody>
                  <a:tcPr/>
                </a:tc>
                <a:tc>
                  <a:txBody>
                    <a:bodyPr/>
                    <a:lstStyle/>
                    <a:p>
                      <a:pPr algn="r"/>
                      <a:r>
                        <a:rPr lang="en-US" sz="1200" dirty="0"/>
                        <a:t>11%</a:t>
                      </a:r>
                    </a:p>
                  </a:txBody>
                  <a:tcPr/>
                </a:tc>
                <a:extLst>
                  <a:ext uri="{0D108BD9-81ED-4DB2-BD59-A6C34878D82A}">
                    <a16:rowId xmlns:a16="http://schemas.microsoft.com/office/drawing/2014/main" val="3658721958"/>
                  </a:ext>
                </a:extLst>
              </a:tr>
              <a:tr h="242708">
                <a:tc>
                  <a:txBody>
                    <a:bodyPr/>
                    <a:lstStyle/>
                    <a:p>
                      <a:r>
                        <a:rPr lang="ja-JP" altLang="en-US" sz="1200"/>
                        <a:t>Business</a:t>
                      </a:r>
                      <a:endParaRPr lang="en-US" altLang="ja-JP" sz="1200"/>
                    </a:p>
                  </a:txBody>
                  <a:tcPr/>
                </a:tc>
                <a:tc>
                  <a:txBody>
                    <a:bodyPr/>
                    <a:lstStyle/>
                    <a:p>
                      <a:pPr algn="r"/>
                      <a:r>
                        <a:rPr lang="en-US" sz="1200" dirty="0"/>
                        <a:t>9%</a:t>
                      </a:r>
                    </a:p>
                  </a:txBody>
                  <a:tcPr/>
                </a:tc>
                <a:extLst>
                  <a:ext uri="{0D108BD9-81ED-4DB2-BD59-A6C34878D82A}">
                    <a16:rowId xmlns:a16="http://schemas.microsoft.com/office/drawing/2014/main" val="2768972392"/>
                  </a:ext>
                </a:extLst>
              </a:tr>
              <a:tr h="242708">
                <a:tc>
                  <a:txBody>
                    <a:bodyPr/>
                    <a:lstStyle/>
                    <a:p>
                      <a:r>
                        <a:rPr lang="ja-JP" altLang="en-US" sz="1200"/>
                        <a:t>Individual citizen</a:t>
                      </a:r>
                    </a:p>
                  </a:txBody>
                  <a:tcPr/>
                </a:tc>
                <a:tc>
                  <a:txBody>
                    <a:bodyPr/>
                    <a:lstStyle/>
                    <a:p>
                      <a:pPr algn="r"/>
                      <a:r>
                        <a:rPr lang="en-US" sz="1200" dirty="0"/>
                        <a:t>4%</a:t>
                      </a:r>
                    </a:p>
                  </a:txBody>
                  <a:tcPr/>
                </a:tc>
                <a:extLst>
                  <a:ext uri="{0D108BD9-81ED-4DB2-BD59-A6C34878D82A}">
                    <a16:rowId xmlns:a16="http://schemas.microsoft.com/office/drawing/2014/main" val="1892849386"/>
                  </a:ext>
                </a:extLst>
              </a:tr>
              <a:tr h="242708">
                <a:tc>
                  <a:txBody>
                    <a:bodyPr/>
                    <a:lstStyle/>
                    <a:p>
                      <a:r>
                        <a:rPr lang="ja-JP" altLang="en-US" sz="1200"/>
                        <a:t>Individual professional</a:t>
                      </a:r>
                      <a:endParaRPr lang="en-US" altLang="ja-JP" sz="1200"/>
                    </a:p>
                  </a:txBody>
                  <a:tcPr/>
                </a:tc>
                <a:tc>
                  <a:txBody>
                    <a:bodyPr/>
                    <a:lstStyle/>
                    <a:p>
                      <a:pPr algn="r"/>
                      <a:r>
                        <a:rPr lang="en-US" sz="1200" dirty="0"/>
                        <a:t>4%</a:t>
                      </a:r>
                    </a:p>
                  </a:txBody>
                  <a:tcPr/>
                </a:tc>
                <a:extLst>
                  <a:ext uri="{0D108BD9-81ED-4DB2-BD59-A6C34878D82A}">
                    <a16:rowId xmlns:a16="http://schemas.microsoft.com/office/drawing/2014/main" val="3919702590"/>
                  </a:ext>
                </a:extLst>
              </a:tr>
              <a:tr h="242708">
                <a:tc>
                  <a:txBody>
                    <a:bodyPr/>
                    <a:lstStyle/>
                    <a:p>
                      <a:pPr lvl="0">
                        <a:buNone/>
                      </a:pPr>
                      <a:r>
                        <a:rPr lang="ja-JP" altLang="en-US" sz="1200"/>
                        <a:t>その他</a:t>
                      </a:r>
                    </a:p>
                  </a:txBody>
                  <a:tcPr/>
                </a:tc>
                <a:tc>
                  <a:txBody>
                    <a:bodyPr/>
                    <a:lstStyle/>
                    <a:p>
                      <a:pPr lvl="0" algn="r">
                        <a:buNone/>
                      </a:pPr>
                      <a:r>
                        <a:rPr lang="en-US" sz="1200" dirty="0"/>
                        <a:t>0</a:t>
                      </a:r>
                    </a:p>
                  </a:txBody>
                  <a:tcPr/>
                </a:tc>
                <a:extLst>
                  <a:ext uri="{0D108BD9-81ED-4DB2-BD59-A6C34878D82A}">
                    <a16:rowId xmlns:a16="http://schemas.microsoft.com/office/drawing/2014/main" val="903426467"/>
                  </a:ext>
                </a:extLst>
              </a:tr>
            </a:tbl>
          </a:graphicData>
        </a:graphic>
      </p:graphicFrame>
      <p:sp>
        <p:nvSpPr>
          <p:cNvPr id="3" name="TextBox 2">
            <a:extLst>
              <a:ext uri="{FF2B5EF4-FFF2-40B4-BE49-F238E27FC236}">
                <a16:creationId xmlns:a16="http://schemas.microsoft.com/office/drawing/2014/main" id="{A3A533AA-40FD-43D5-A4AA-602391D254AE}"/>
              </a:ext>
            </a:extLst>
          </p:cNvPr>
          <p:cNvSpPr txBox="1"/>
          <p:nvPr/>
        </p:nvSpPr>
        <p:spPr>
          <a:xfrm>
            <a:off x="5021672" y="4138653"/>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表２　</a:t>
            </a:r>
            <a:r>
              <a:rPr lang="ja-JP" sz="1200">
                <a:cs typeface="Arial"/>
              </a:rPr>
              <a:t>a</a:t>
            </a:r>
            <a:r>
              <a:rPr lang="ja-JP" sz="1200">
                <a:ea typeface="+mn-lt"/>
                <a:cs typeface="+mn-lt"/>
              </a:rPr>
              <a:t>rXiv論稿言及動画</a:t>
            </a:r>
            <a:r>
              <a:rPr lang="ja-JP" sz="1200">
                <a:cs typeface="Arial"/>
              </a:rPr>
              <a:t>の</a:t>
            </a:r>
            <a:r>
              <a:rPr lang="ja-JP" altLang="en-US" sz="1200"/>
              <a:t>チャンネルタイプ</a:t>
            </a:r>
            <a:endParaRPr lang="en-US" sz="1200"/>
          </a:p>
        </p:txBody>
      </p:sp>
      <p:sp>
        <p:nvSpPr>
          <p:cNvPr id="7" name="TextBox 6">
            <a:extLst>
              <a:ext uri="{FF2B5EF4-FFF2-40B4-BE49-F238E27FC236}">
                <a16:creationId xmlns:a16="http://schemas.microsoft.com/office/drawing/2014/main" id="{AC5A5149-4FEC-4540-ADAC-C05FE2A756FC}"/>
              </a:ext>
            </a:extLst>
          </p:cNvPr>
          <p:cNvSpPr txBox="1"/>
          <p:nvPr/>
        </p:nvSpPr>
        <p:spPr>
          <a:xfrm>
            <a:off x="2129136" y="3909577"/>
            <a:ext cx="49048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図２　論文紹介の視覚的分類例</a:t>
            </a:r>
            <a:endParaRPr lang="en-US" altLang="ja-JP"/>
          </a:p>
          <a:p>
            <a:pPr algn="ctr"/>
            <a:r>
              <a:rPr lang="ja-JP" altLang="en-US" sz="1200"/>
              <a:t>（左からCreative, Presentation, Raw, Fixed）</a:t>
            </a:r>
            <a:endParaRPr lang="ja-JP"/>
          </a:p>
        </p:txBody>
      </p:sp>
      <p:sp>
        <p:nvSpPr>
          <p:cNvPr id="12" name="TextShape 2">
            <a:extLst>
              <a:ext uri="{FF2B5EF4-FFF2-40B4-BE49-F238E27FC236}">
                <a16:creationId xmlns:a16="http://schemas.microsoft.com/office/drawing/2014/main" id="{37B679AB-6CB7-4415-871F-7697CB40B1EF}"/>
              </a:ext>
            </a:extLst>
          </p:cNvPr>
          <p:cNvSpPr txBox="1"/>
          <p:nvPr/>
        </p:nvSpPr>
        <p:spPr>
          <a:xfrm>
            <a:off x="419775" y="1184915"/>
            <a:ext cx="8120782" cy="1485479"/>
          </a:xfrm>
          <a:prstGeom prst="rect">
            <a:avLst/>
          </a:prstGeom>
          <a:noFill/>
          <a:ln>
            <a:noFill/>
          </a:ln>
        </p:spPr>
        <p:txBody>
          <a:bodyPr anchor="t"/>
          <a:lstStyle/>
          <a:p>
            <a:pPr>
              <a:buClr>
                <a:srgbClr val="ED7D31"/>
              </a:buClr>
            </a:pPr>
            <a:r>
              <a:rPr lang="ja-JP" altLang="en-US" spc="-1">
                <a:uFill>
                  <a:solidFill>
                    <a:srgbClr val="FFFFFF"/>
                  </a:solidFill>
                </a:uFill>
                <a:latin typeface="Meiryo"/>
                <a:ea typeface="Meiryo"/>
                <a:cs typeface="+mn-lt"/>
              </a:rPr>
              <a:t>３）デリバリースタイル定義</a:t>
            </a:r>
            <a:endParaRPr lang="ja-JP" altLang="en-US" spc="-1" dirty="0">
              <a:uFill>
                <a:solidFill>
                  <a:srgbClr val="FFFFFF"/>
                </a:solidFill>
              </a:uFill>
              <a:latin typeface="Meiryo"/>
              <a:ea typeface="Meiryo"/>
              <a:cs typeface="+mn-lt"/>
            </a:endParaRPr>
          </a:p>
          <a:p>
            <a:pPr marL="285750" indent="-285750">
              <a:buClr>
                <a:srgbClr val="ED7D31"/>
              </a:buClr>
              <a:buFont typeface="Arial"/>
              <a:buChar char="•"/>
            </a:pPr>
            <a:r>
              <a:rPr lang="ja-JP" spc="-1">
                <a:uFill>
                  <a:solidFill>
                    <a:srgbClr val="FFFFFF"/>
                  </a:solidFill>
                </a:uFill>
                <a:latin typeface="Meiryo"/>
                <a:ea typeface="Meiryo"/>
                <a:cs typeface="Arial"/>
              </a:rPr>
              <a:t>(Welbourne et al., 2016)</a:t>
            </a:r>
            <a:r>
              <a:rPr lang="en-US" altLang="ja-JP" spc="-1">
                <a:uFill>
                  <a:solidFill>
                    <a:srgbClr val="FFFFFF"/>
                  </a:solidFill>
                </a:uFill>
                <a:latin typeface="Meiryo"/>
                <a:ea typeface="Meiryo"/>
                <a:cs typeface="Arial"/>
              </a:rPr>
              <a:t>:動画スタイルを６つケース</a:t>
            </a:r>
            <a:endParaRPr lang="ja-JP" altLang="en-US" spc="-1" dirty="0" err="1">
              <a:uFill>
                <a:solidFill>
                  <a:srgbClr val="FFFFFF"/>
                </a:solidFill>
              </a:uFill>
              <a:latin typeface="Meiryo"/>
              <a:ea typeface="Meiryo"/>
              <a:cs typeface="Arial"/>
            </a:endParaRPr>
          </a:p>
          <a:p>
            <a:pPr marL="285750" indent="-285750">
              <a:buClr>
                <a:srgbClr val="ED7D31"/>
              </a:buClr>
              <a:buFont typeface="Arial"/>
              <a:buChar char="•"/>
            </a:pPr>
            <a:r>
              <a:rPr lang="ja-JP" altLang="en-US" spc="-1">
                <a:uFill>
                  <a:solidFill>
                    <a:srgbClr val="FFFFFF"/>
                  </a:solidFill>
                </a:uFill>
                <a:latin typeface="Meiryo"/>
                <a:ea typeface="Meiryo"/>
                <a:cs typeface="Arial"/>
              </a:rPr>
              <a:t>同動画セットから、論文紹介部分のデリバリースタイルを、</a:t>
            </a:r>
            <a:r>
              <a:rPr lang="ja-JP" spc="-1">
                <a:uFill>
                  <a:solidFill>
                    <a:srgbClr val="FFFFFF"/>
                  </a:solidFill>
                </a:uFill>
                <a:latin typeface="Meiryo"/>
                <a:ea typeface="Meiryo"/>
                <a:cs typeface="Arial"/>
              </a:rPr>
              <a:t>視覚・音声の２</a:t>
            </a:r>
            <a:r>
              <a:rPr lang="ja-JP" altLang="en-US" spc="-1">
                <a:uFill>
                  <a:solidFill>
                    <a:srgbClr val="FFFFFF"/>
                  </a:solidFill>
                </a:uFill>
                <a:latin typeface="Meiryo"/>
                <a:ea typeface="Meiryo"/>
                <a:cs typeface="Arial"/>
              </a:rPr>
              <a:t>軸</a:t>
            </a:r>
            <a:r>
              <a:rPr lang="ja-JP" spc="-1">
                <a:uFill>
                  <a:solidFill>
                    <a:srgbClr val="FFFFFF"/>
                  </a:solidFill>
                </a:uFill>
                <a:latin typeface="Meiryo"/>
                <a:ea typeface="Meiryo"/>
                <a:cs typeface="Arial"/>
              </a:rPr>
              <a:t>で</a:t>
            </a:r>
            <a:r>
              <a:rPr lang="ja-JP" altLang="en-US" spc="-1">
                <a:uFill>
                  <a:solidFill>
                    <a:srgbClr val="FFFFFF"/>
                  </a:solidFill>
                </a:uFill>
                <a:latin typeface="Meiryo"/>
                <a:ea typeface="Meiryo"/>
                <a:cs typeface="Arial"/>
              </a:rPr>
              <a:t>分解(Welbourne et al., 2016)</a:t>
            </a:r>
            <a:endParaRPr lang="ja-JP"/>
          </a:p>
          <a:p>
            <a:pPr marL="285750" indent="-285750">
              <a:buClr>
                <a:srgbClr val="ED7D31"/>
              </a:buClr>
              <a:buFont typeface="Arial"/>
              <a:buChar char="•"/>
            </a:pPr>
            <a:r>
              <a:rPr lang="ja-JP" altLang="en-US" spc="-1">
                <a:uFill>
                  <a:solidFill>
                    <a:srgbClr val="FFFFFF"/>
                  </a:solidFill>
                </a:uFill>
                <a:latin typeface="Meiryo"/>
                <a:ea typeface="Meiryo"/>
                <a:cs typeface="Arial"/>
              </a:rPr>
              <a:t>視覚ラベル:Creative / Presentation / Raw / Fixed</a:t>
            </a:r>
            <a:endParaRPr lang="ja-JP"/>
          </a:p>
          <a:p>
            <a:pPr marL="285750" indent="-285750">
              <a:buClr>
                <a:srgbClr val="ED7D31"/>
              </a:buClr>
              <a:buFont typeface="Arial"/>
              <a:buChar char="•"/>
            </a:pPr>
            <a:r>
              <a:rPr lang="ja-JP" altLang="en-US" spc="-1">
                <a:uFill>
                  <a:solidFill>
                    <a:srgbClr val="FFFFFF"/>
                  </a:solidFill>
                </a:uFill>
                <a:latin typeface="Meiryo"/>
                <a:ea typeface="Meiryo"/>
                <a:cs typeface="Arial"/>
              </a:rPr>
              <a:t>音声ラベル:No voice / Narrative / Dialogue</a:t>
            </a:r>
            <a:endParaRPr lang="ja-JP" altLang="en-US" spc="-1" dirty="0">
              <a:uFill>
                <a:solidFill>
                  <a:srgbClr val="FFFFFF"/>
                </a:solidFill>
              </a:uFill>
              <a:latin typeface="Meiryo"/>
              <a:ea typeface="Meiryo"/>
              <a:cs typeface="Arial"/>
            </a:endParaRPr>
          </a:p>
          <a:p>
            <a:pPr marL="22860" indent="-342265">
              <a:buClr>
                <a:srgbClr val="ED7D31"/>
              </a:buClr>
              <a:buFont typeface="Arial,Sans-Serif"/>
              <a:buChar char="•"/>
            </a:pPr>
            <a:endParaRPr lang="en-US" altLang="ja-JP" spc="-1" dirty="0">
              <a:uFill>
                <a:solidFill>
                  <a:srgbClr val="FFFFFF"/>
                </a:solidFill>
              </a:uFill>
              <a:latin typeface="Meiryo"/>
              <a:ea typeface="Meiryo"/>
              <a:cs typeface="Arial"/>
            </a:endParaRPr>
          </a:p>
        </p:txBody>
      </p:sp>
      <p:grpSp>
        <p:nvGrpSpPr>
          <p:cNvPr id="10" name="Group 9">
            <a:extLst>
              <a:ext uri="{FF2B5EF4-FFF2-40B4-BE49-F238E27FC236}">
                <a16:creationId xmlns:a16="http://schemas.microsoft.com/office/drawing/2014/main" id="{4BBDDD0D-2527-43D3-BD14-740BC4C50E9A}"/>
              </a:ext>
            </a:extLst>
          </p:cNvPr>
          <p:cNvGrpSpPr/>
          <p:nvPr/>
        </p:nvGrpSpPr>
        <p:grpSpPr>
          <a:xfrm>
            <a:off x="1583939" y="2955364"/>
            <a:ext cx="6215242" cy="959596"/>
            <a:chOff x="1450031" y="2705299"/>
            <a:chExt cx="6215242" cy="959596"/>
          </a:xfrm>
        </p:grpSpPr>
        <p:pic>
          <p:nvPicPr>
            <p:cNvPr id="4" name="Picture 4" descr="A screenshot of a social media post&#10;&#10;Description generated with very high confidence">
              <a:extLst>
                <a:ext uri="{FF2B5EF4-FFF2-40B4-BE49-F238E27FC236}">
                  <a16:creationId xmlns:a16="http://schemas.microsoft.com/office/drawing/2014/main" id="{ECF94818-68C7-4850-8D15-2C6A4693DD4F}"/>
                </a:ext>
              </a:extLst>
            </p:cNvPr>
            <p:cNvPicPr>
              <a:picLocks noChangeAspect="1"/>
            </p:cNvPicPr>
            <p:nvPr/>
          </p:nvPicPr>
          <p:blipFill>
            <a:blip r:embed="rId3"/>
            <a:stretch>
              <a:fillRect/>
            </a:stretch>
          </p:blipFill>
          <p:spPr>
            <a:xfrm>
              <a:off x="2951331" y="2705299"/>
              <a:ext cx="1377664" cy="959595"/>
            </a:xfrm>
            <a:prstGeom prst="rect">
              <a:avLst/>
            </a:prstGeom>
          </p:spPr>
        </p:pic>
        <p:pic>
          <p:nvPicPr>
            <p:cNvPr id="5" name="Picture 5" descr="A screenshot of a cell phone&#10;&#10;Description generated with very high confidence">
              <a:extLst>
                <a:ext uri="{FF2B5EF4-FFF2-40B4-BE49-F238E27FC236}">
                  <a16:creationId xmlns:a16="http://schemas.microsoft.com/office/drawing/2014/main" id="{8EBFECAD-ECBF-4ECC-BD89-187A408970C9}"/>
                </a:ext>
              </a:extLst>
            </p:cNvPr>
            <p:cNvPicPr>
              <a:picLocks noChangeAspect="1"/>
            </p:cNvPicPr>
            <p:nvPr/>
          </p:nvPicPr>
          <p:blipFill>
            <a:blip r:embed="rId4"/>
            <a:stretch>
              <a:fillRect/>
            </a:stretch>
          </p:blipFill>
          <p:spPr>
            <a:xfrm>
              <a:off x="6287609" y="2705299"/>
              <a:ext cx="1377664" cy="959595"/>
            </a:xfrm>
            <a:prstGeom prst="rect">
              <a:avLst/>
            </a:prstGeom>
          </p:spPr>
        </p:pic>
        <p:pic>
          <p:nvPicPr>
            <p:cNvPr id="6" name="Picture 6" descr="A screenshot of a cell phone&#10;&#10;Description generated with very high confidence">
              <a:extLst>
                <a:ext uri="{FF2B5EF4-FFF2-40B4-BE49-F238E27FC236}">
                  <a16:creationId xmlns:a16="http://schemas.microsoft.com/office/drawing/2014/main" id="{C6F7A38B-0DCE-4E1E-884E-EDCD1BC88968}"/>
                </a:ext>
              </a:extLst>
            </p:cNvPr>
            <p:cNvPicPr>
              <a:picLocks noChangeAspect="1"/>
            </p:cNvPicPr>
            <p:nvPr/>
          </p:nvPicPr>
          <p:blipFill>
            <a:blip r:embed="rId5"/>
            <a:stretch>
              <a:fillRect/>
            </a:stretch>
          </p:blipFill>
          <p:spPr>
            <a:xfrm>
              <a:off x="1450031" y="2705299"/>
              <a:ext cx="1377664" cy="959595"/>
            </a:xfrm>
            <a:prstGeom prst="rect">
              <a:avLst/>
            </a:prstGeom>
          </p:spPr>
        </p:pic>
        <p:pic>
          <p:nvPicPr>
            <p:cNvPr id="9" name="Picture 9" descr="A group of people sitting at a table with a computer&#10;&#10;Description generated with very high confidence">
              <a:extLst>
                <a:ext uri="{FF2B5EF4-FFF2-40B4-BE49-F238E27FC236}">
                  <a16:creationId xmlns:a16="http://schemas.microsoft.com/office/drawing/2014/main" id="{8B9442CD-4727-4AA7-88B0-A4301CDD0B98}"/>
                </a:ext>
              </a:extLst>
            </p:cNvPr>
            <p:cNvPicPr>
              <a:picLocks noChangeAspect="1"/>
            </p:cNvPicPr>
            <p:nvPr/>
          </p:nvPicPr>
          <p:blipFill>
            <a:blip r:embed="rId6"/>
            <a:stretch>
              <a:fillRect/>
            </a:stretch>
          </p:blipFill>
          <p:spPr>
            <a:xfrm>
              <a:off x="4453395" y="2705299"/>
              <a:ext cx="1738891" cy="959596"/>
            </a:xfrm>
            <a:prstGeom prst="rect">
              <a:avLst/>
            </a:prstGeom>
          </p:spPr>
        </p:pic>
      </p:grpSp>
      <p:sp>
        <p:nvSpPr>
          <p:cNvPr id="8" name="TextBox 7">
            <a:extLst>
              <a:ext uri="{FF2B5EF4-FFF2-40B4-BE49-F238E27FC236}">
                <a16:creationId xmlns:a16="http://schemas.microsoft.com/office/drawing/2014/main" id="{914499E0-5037-45E8-AEE7-FBD8B804ADDF}"/>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10</a:t>
            </a:r>
          </a:p>
        </p:txBody>
      </p:sp>
    </p:spTree>
    <p:extLst>
      <p:ext uri="{BB962C8B-B14F-4D97-AF65-F5344CB8AC3E}">
        <p14:creationId xmlns:p14="http://schemas.microsoft.com/office/powerpoint/2010/main" val="38540819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TextShape 1"/>
          <p:cNvSpPr txBox="1"/>
          <p:nvPr/>
        </p:nvSpPr>
        <p:spPr>
          <a:xfrm>
            <a:off x="243720" y="129600"/>
            <a:ext cx="8671320" cy="800280"/>
          </a:xfrm>
          <a:prstGeom prst="rect">
            <a:avLst/>
          </a:prstGeom>
          <a:noFill/>
          <a:ln>
            <a:noFill/>
          </a:ln>
        </p:spPr>
        <p:txBody>
          <a:bodyPr anchor="b"/>
          <a:lstStyle/>
          <a:p>
            <a:pPr>
              <a:lnSpc>
                <a:spcPct val="100000"/>
              </a:lnSpc>
            </a:pPr>
            <a:r>
              <a:rPr lang="ja-JP" sz="2400" b="0" strike="noStrike" spc="-1">
                <a:solidFill>
                  <a:srgbClr val="000000"/>
                </a:solidFill>
                <a:uFill>
                  <a:solidFill>
                    <a:srgbClr val="FFFFFF"/>
                  </a:solidFill>
                </a:uFill>
                <a:latin typeface="Meiryo"/>
                <a:ea typeface="Meiryo"/>
              </a:rPr>
              <a:t>目次</a:t>
            </a:r>
            <a:endParaRPr lang="ja-JP" sz="1800" b="0" strike="noStrike" spc="-1">
              <a:solidFill>
                <a:srgbClr val="000000"/>
              </a:solidFill>
              <a:uFill>
                <a:solidFill>
                  <a:srgbClr val="FFFFFF"/>
                </a:solidFill>
              </a:uFill>
              <a:latin typeface="Yu Gothic"/>
            </a:endParaRPr>
          </a:p>
        </p:txBody>
      </p:sp>
      <p:sp>
        <p:nvSpPr>
          <p:cNvPr id="87" name="TextShape 2"/>
          <p:cNvSpPr txBox="1"/>
          <p:nvPr/>
        </p:nvSpPr>
        <p:spPr>
          <a:xfrm>
            <a:off x="243720" y="1194480"/>
            <a:ext cx="8671320" cy="4982040"/>
          </a:xfrm>
          <a:prstGeom prst="rect">
            <a:avLst/>
          </a:prstGeom>
          <a:noFill/>
          <a:ln>
            <a:noFill/>
          </a:ln>
        </p:spPr>
        <p:txBody>
          <a:bodyPr anchor="t"/>
          <a:lstStyle/>
          <a:p>
            <a:pPr marL="170815" indent="-170815">
              <a:lnSpc>
                <a:spcPct val="100000"/>
              </a:lnSpc>
              <a:buClr>
                <a:srgbClr val="ED7D31"/>
              </a:buClr>
              <a:buFont typeface="Wingdings" charset="2"/>
              <a:buChar char=""/>
            </a:pPr>
            <a:r>
              <a:rPr lang="ja-JP" sz="2000" b="0" strike="noStrike" spc="-1">
                <a:solidFill>
                  <a:srgbClr val="000000"/>
                </a:solidFill>
                <a:uFill>
                  <a:solidFill>
                    <a:srgbClr val="FFFFFF"/>
                  </a:solidFill>
                </a:uFill>
                <a:latin typeface="Meiryo"/>
                <a:ea typeface="Meiryo"/>
              </a:rPr>
              <a:t>背景</a:t>
            </a:r>
            <a:endParaRPr lang="ja-JP" sz="1500" b="0" strike="noStrike" spc="-1">
              <a:solidFill>
                <a:srgbClr val="000000"/>
              </a:solidFill>
              <a:uFill>
                <a:solidFill>
                  <a:srgbClr val="FFFFFF"/>
                </a:solidFill>
              </a:uFill>
              <a:latin typeface="Meiryo"/>
            </a:endParaRPr>
          </a:p>
          <a:p>
            <a:pPr marL="170815" indent="-170815">
              <a:lnSpc>
                <a:spcPct val="100000"/>
              </a:lnSpc>
              <a:buFont typeface="Wingdings" charset="2"/>
              <a:buChar char=""/>
            </a:pPr>
            <a:endParaRPr lang="ja-JP" sz="2000" b="0" strike="noStrike" spc="-1">
              <a:solidFill>
                <a:srgbClr val="000000"/>
              </a:solidFill>
              <a:uFill>
                <a:solidFill>
                  <a:srgbClr val="FFFFFF"/>
                </a:solidFill>
              </a:uFill>
              <a:latin typeface="Meiryo"/>
              <a:ea typeface="Meiryo"/>
            </a:endParaRPr>
          </a:p>
          <a:p>
            <a:pPr marL="170815" indent="-170815">
              <a:buClr>
                <a:srgbClr val="ED7D31"/>
              </a:buClr>
              <a:buFont typeface="Wingdings" charset="2"/>
              <a:buChar char=""/>
            </a:pPr>
            <a:r>
              <a:rPr lang="ja-JP" sz="2000" spc="-1">
                <a:solidFill>
                  <a:srgbClr val="000000"/>
                </a:solidFill>
                <a:uFill>
                  <a:solidFill>
                    <a:srgbClr val="FFFFFF"/>
                  </a:solidFill>
                </a:uFill>
                <a:latin typeface="Meiryo"/>
                <a:ea typeface="Meiryo"/>
              </a:rPr>
              <a:t>先行研究</a:t>
            </a:r>
          </a:p>
          <a:p>
            <a:pPr marL="170815" indent="-170815">
              <a:buClr>
                <a:srgbClr val="ED7D31"/>
              </a:buClr>
              <a:buFont typeface="Wingdings" charset="2"/>
              <a:buChar char=""/>
            </a:pPr>
            <a:endParaRPr lang="ja-JP" sz="2000" spc="-1">
              <a:solidFill>
                <a:srgbClr val="000000"/>
              </a:solidFill>
              <a:uFill>
                <a:solidFill>
                  <a:srgbClr val="FFFFFF"/>
                </a:solidFill>
              </a:uFill>
              <a:latin typeface="Meiryo"/>
              <a:ea typeface="Meiryo"/>
            </a:endParaRPr>
          </a:p>
          <a:p>
            <a:pPr marL="170815" indent="-170815">
              <a:buClr>
                <a:srgbClr val="ED7D31"/>
              </a:buClr>
              <a:buFont typeface="Wingdings" charset="2"/>
              <a:buChar char=""/>
            </a:pPr>
            <a:r>
              <a:rPr lang="ja-JP" altLang="en-US" sz="2000" spc="-1">
                <a:solidFill>
                  <a:srgbClr val="000000"/>
                </a:solidFill>
                <a:uFill>
                  <a:solidFill>
                    <a:srgbClr val="FFFFFF"/>
                  </a:solidFill>
                </a:uFill>
                <a:latin typeface="Meiryo"/>
                <a:ea typeface="Meiryo"/>
              </a:rPr>
              <a:t>モチベーション</a:t>
            </a:r>
            <a:endParaRPr lang="ja-JP" sz="2000" spc="-1">
              <a:solidFill>
                <a:srgbClr val="000000"/>
              </a:solidFill>
              <a:uFill>
                <a:solidFill>
                  <a:srgbClr val="FFFFFF"/>
                </a:solidFill>
              </a:uFill>
              <a:latin typeface="Meiryo"/>
              <a:ea typeface="Meiryo"/>
            </a:endParaRPr>
          </a:p>
          <a:p>
            <a:pPr marL="170815" indent="-170815">
              <a:buClr>
                <a:srgbClr val="ED7D31"/>
              </a:buClr>
              <a:buFont typeface="Wingdings" charset="2"/>
              <a:buChar char=""/>
            </a:pPr>
            <a:endParaRPr lang="ja-JP" altLang="en-US" sz="2000" spc="-1">
              <a:solidFill>
                <a:srgbClr val="000000"/>
              </a:solidFill>
              <a:uFill>
                <a:solidFill>
                  <a:srgbClr val="FFFFFF"/>
                </a:solidFill>
              </a:uFill>
              <a:latin typeface="Meiryo"/>
              <a:ea typeface="Meiryo"/>
            </a:endParaRPr>
          </a:p>
          <a:p>
            <a:pPr marL="170815" indent="-170815">
              <a:lnSpc>
                <a:spcPct val="100000"/>
              </a:lnSpc>
              <a:buClr>
                <a:srgbClr val="ED7D31"/>
              </a:buClr>
              <a:buFont typeface="Wingdings" charset="2"/>
              <a:buChar char=""/>
            </a:pPr>
            <a:r>
              <a:rPr lang="en-US" altLang="ja-JP" sz="2000" spc="-1" err="1">
                <a:solidFill>
                  <a:srgbClr val="000000"/>
                </a:solidFill>
                <a:uFill>
                  <a:solidFill>
                    <a:srgbClr val="FFFFFF"/>
                  </a:solidFill>
                </a:uFill>
                <a:latin typeface="Meiryo"/>
                <a:ea typeface="Meiryo"/>
              </a:rPr>
              <a:t>リサーチクエスチョン</a:t>
            </a:r>
            <a:endParaRPr lang="en-US" altLang="ja-JP" sz="2000" b="0" strike="noStrike" spc="-1">
              <a:solidFill>
                <a:srgbClr val="000000"/>
              </a:solidFill>
              <a:uFill>
                <a:solidFill>
                  <a:srgbClr val="FFFFFF"/>
                </a:solidFill>
              </a:uFill>
              <a:latin typeface="Meiryo"/>
              <a:ea typeface="Meiryo"/>
            </a:endParaRPr>
          </a:p>
          <a:p>
            <a:pPr marL="170815" indent="-170815">
              <a:lnSpc>
                <a:spcPct val="100000"/>
              </a:lnSpc>
              <a:buFont typeface="Wingdings" charset="2"/>
              <a:buChar char=""/>
            </a:pPr>
            <a:endParaRPr lang="ja-JP" sz="2000" b="0" strike="noStrike" spc="-1">
              <a:solidFill>
                <a:srgbClr val="000000"/>
              </a:solidFill>
              <a:uFill>
                <a:solidFill>
                  <a:srgbClr val="FFFFFF"/>
                </a:solidFill>
              </a:uFill>
              <a:latin typeface="Meiryo"/>
              <a:ea typeface="Meiryo"/>
            </a:endParaRPr>
          </a:p>
          <a:p>
            <a:pPr marL="170815" indent="-170815">
              <a:lnSpc>
                <a:spcPct val="100000"/>
              </a:lnSpc>
              <a:buClr>
                <a:srgbClr val="ED7D31"/>
              </a:buClr>
              <a:buFont typeface="Wingdings" charset="2"/>
              <a:buChar char=""/>
            </a:pPr>
            <a:r>
              <a:rPr lang="ja-JP" altLang="en-US" sz="2000" spc="-1">
                <a:solidFill>
                  <a:srgbClr val="000000"/>
                </a:solidFill>
                <a:uFill>
                  <a:solidFill>
                    <a:srgbClr val="FFFFFF"/>
                  </a:solidFill>
                </a:uFill>
                <a:latin typeface="Meiryo"/>
                <a:ea typeface="Meiryo"/>
              </a:rPr>
              <a:t>研究構想</a:t>
            </a:r>
            <a:endParaRPr lang="ja-JP" sz="2000" b="0" strike="noStrike" spc="-1">
              <a:solidFill>
                <a:srgbClr val="000000"/>
              </a:solidFill>
              <a:uFill>
                <a:solidFill>
                  <a:srgbClr val="FFFFFF"/>
                </a:solidFill>
              </a:uFill>
              <a:latin typeface="Meiryo"/>
              <a:ea typeface="Meiryo"/>
            </a:endParaRPr>
          </a:p>
          <a:p>
            <a:pPr marL="170815" indent="-170815">
              <a:lnSpc>
                <a:spcPct val="100000"/>
              </a:lnSpc>
              <a:buFont typeface="Wingdings" charset="2"/>
              <a:buChar char=""/>
            </a:pPr>
            <a:endParaRPr lang="ja-JP" sz="2000" b="0" strike="noStrike" spc="-1">
              <a:solidFill>
                <a:srgbClr val="000000"/>
              </a:solidFill>
              <a:uFill>
                <a:solidFill>
                  <a:srgbClr val="FFFFFF"/>
                </a:solidFill>
              </a:uFill>
              <a:latin typeface="Meiryo"/>
              <a:ea typeface="Meiryo"/>
            </a:endParaRPr>
          </a:p>
          <a:p>
            <a:pPr marL="170815" indent="-170815">
              <a:lnSpc>
                <a:spcPct val="100000"/>
              </a:lnSpc>
              <a:buClr>
                <a:srgbClr val="ED7D31"/>
              </a:buClr>
              <a:buFont typeface="Wingdings" charset="2"/>
              <a:buChar char=""/>
            </a:pPr>
            <a:r>
              <a:rPr lang="ja-JP" altLang="en-US" sz="2000" spc="-1">
                <a:solidFill>
                  <a:srgbClr val="000000"/>
                </a:solidFill>
                <a:uFill>
                  <a:solidFill>
                    <a:srgbClr val="FFFFFF"/>
                  </a:solidFill>
                </a:uFill>
                <a:latin typeface="Meiryo"/>
                <a:ea typeface="Meiryo"/>
              </a:rPr>
              <a:t>進捗</a:t>
            </a:r>
            <a:endParaRPr lang="ja-JP" sz="2000" b="0" strike="noStrike" spc="-1">
              <a:solidFill>
                <a:srgbClr val="000000"/>
              </a:solidFill>
              <a:uFill>
                <a:solidFill>
                  <a:srgbClr val="FFFFFF"/>
                </a:solidFill>
              </a:uFill>
              <a:latin typeface="Meiryo"/>
              <a:ea typeface="Meiryo"/>
            </a:endParaRPr>
          </a:p>
          <a:p>
            <a:pPr>
              <a:lnSpc>
                <a:spcPct val="100000"/>
              </a:lnSpc>
            </a:pPr>
            <a:endParaRPr lang="ja-JP" sz="1500" b="0" strike="noStrike" spc="-1">
              <a:solidFill>
                <a:srgbClr val="000000"/>
              </a:solidFill>
              <a:uFill>
                <a:solidFill>
                  <a:srgbClr val="FFFFFF"/>
                </a:solidFill>
              </a:uFill>
              <a:latin typeface="Meiryo"/>
            </a:endParaRPr>
          </a:p>
        </p:txBody>
      </p:sp>
      <p:sp>
        <p:nvSpPr>
          <p:cNvPr id="88"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3" name="TextBox 2">
            <a:extLst>
              <a:ext uri="{FF2B5EF4-FFF2-40B4-BE49-F238E27FC236}">
                <a16:creationId xmlns:a16="http://schemas.microsoft.com/office/drawing/2014/main" id="{1A8F77DA-AF89-42E3-805D-884A1762F4D1}"/>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2</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進捗</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4379575"/>
            <a:ext cx="5442625" cy="2200388"/>
          </a:xfrm>
          <a:prstGeom prst="rect">
            <a:avLst/>
          </a:prstGeom>
          <a:noFill/>
          <a:ln>
            <a:noFill/>
          </a:ln>
        </p:spPr>
        <p:txBody>
          <a:bodyPr anchor="t"/>
          <a:lstStyle/>
          <a:p>
            <a:pPr>
              <a:buClr>
                <a:srgbClr val="ED7D31"/>
              </a:buClr>
            </a:pPr>
            <a:r>
              <a:rPr lang="ja-JP" sz="1600" spc="-1">
                <a:uFill>
                  <a:solidFill>
                    <a:srgbClr val="FFFFFF"/>
                  </a:solidFill>
                </a:uFill>
                <a:latin typeface="Meiryo"/>
                <a:ea typeface="Meiryo"/>
                <a:cs typeface="Arial"/>
              </a:rPr>
              <a:t>４）YT</a:t>
            </a:r>
            <a:r>
              <a:rPr lang="ja-JP" altLang="en-US" sz="1600" spc="-1">
                <a:uFill>
                  <a:solidFill>
                    <a:srgbClr val="FFFFFF"/>
                  </a:solidFill>
                </a:uFill>
                <a:latin typeface="Meiryo"/>
                <a:ea typeface="Meiryo"/>
                <a:cs typeface="Arial"/>
              </a:rPr>
              <a:t>動画と論文言及ツイート数の関係</a:t>
            </a:r>
            <a:endParaRPr lang="ja-JP" sz="1600" spc="-1">
              <a:uFill>
                <a:solidFill>
                  <a:srgbClr val="FFFFFF"/>
                </a:solidFill>
              </a:uFill>
              <a:latin typeface="Meiryo"/>
              <a:ea typeface="Meiryo"/>
              <a:cs typeface="Arial"/>
            </a:endParaRPr>
          </a:p>
          <a:p>
            <a:pPr marL="285750" indent="-285750">
              <a:buClr>
                <a:srgbClr val="ED7D31"/>
              </a:buClr>
              <a:buFont typeface="Arial"/>
              <a:buChar char="•"/>
            </a:pPr>
            <a:r>
              <a:rPr lang="en-US" altLang="ja-JP" sz="1600" spc="-1">
                <a:uFill>
                  <a:solidFill>
                    <a:srgbClr val="FFFFFF"/>
                  </a:solidFill>
                </a:uFill>
                <a:latin typeface="Meiryo"/>
                <a:ea typeface="Meiryo"/>
                <a:cs typeface="+mn-lt"/>
              </a:rPr>
              <a:t>「YTがリサーチコミュニケーションメディアとして認識されているか」を検出</a:t>
            </a:r>
          </a:p>
          <a:p>
            <a:pPr marL="285750" indent="-285750">
              <a:buClr>
                <a:srgbClr val="ED7D31"/>
              </a:buClr>
              <a:buFont typeface="Arial"/>
              <a:buChar char="•"/>
            </a:pPr>
            <a:r>
              <a:rPr lang="en-US" altLang="ja-JP" sz="1600" spc="-1" err="1">
                <a:solidFill>
                  <a:srgbClr val="000000"/>
                </a:solidFill>
                <a:uFill>
                  <a:solidFill>
                    <a:srgbClr val="FFFFFF"/>
                  </a:solidFill>
                </a:uFill>
                <a:latin typeface="Meiryo"/>
                <a:ea typeface="Meiryo"/>
                <a:cs typeface="+mn-lt"/>
              </a:rPr>
              <a:t>言及ツイートが存在する論文セットに対し、動画あり・無しでグループ化、平均ツイート数を算出</a:t>
            </a:r>
            <a:endParaRPr lang="en-US" altLang="ja-JP" sz="1600" spc="-1">
              <a:solidFill>
                <a:srgbClr val="000000"/>
              </a:solidFill>
              <a:uFill>
                <a:solidFill>
                  <a:srgbClr val="FFFFFF"/>
                </a:solidFill>
              </a:uFill>
              <a:latin typeface="Meiryo"/>
              <a:ea typeface="Meiryo"/>
              <a:cs typeface="+mn-lt"/>
            </a:endParaRPr>
          </a:p>
          <a:p>
            <a:pPr>
              <a:buClr>
                <a:srgbClr val="ED7D31"/>
              </a:buClr>
            </a:pPr>
            <a:r>
              <a:rPr lang="en-US" altLang="ja-JP" sz="1600" spc="-1" dirty="0">
                <a:solidFill>
                  <a:srgbClr val="000000"/>
                </a:solidFill>
                <a:uFill>
                  <a:solidFill>
                    <a:srgbClr val="FFFFFF"/>
                  </a:solidFill>
                </a:uFill>
                <a:latin typeface="Meiryo"/>
                <a:ea typeface="Meiryo"/>
                <a:cs typeface="+mn-lt"/>
              </a:rPr>
              <a:t>→ツイート数：動画ありグループが、なしグループの5.9倍期待される</a:t>
            </a:r>
          </a:p>
          <a:p>
            <a:pPr marL="285750" indent="-285750">
              <a:buClr>
                <a:srgbClr val="ED7D31"/>
              </a:buClr>
              <a:buFont typeface="Arial"/>
              <a:buChar char="•"/>
            </a:pPr>
            <a:endParaRPr lang="en-US" altLang="ja-JP" sz="1600" spc="-1" dirty="0">
              <a:solidFill>
                <a:srgbClr val="000000"/>
              </a:solidFill>
              <a:uFill>
                <a:solidFill>
                  <a:srgbClr val="FFFFFF"/>
                </a:solidFill>
              </a:uFill>
              <a:latin typeface="Meiryo"/>
              <a:ea typeface="Meiryo"/>
              <a:cs typeface="+mn-lt"/>
            </a:endParaRPr>
          </a:p>
          <a:p>
            <a:pPr marL="937260" lvl="2" indent="-342265">
              <a:buClr>
                <a:srgbClr val="ED7D31"/>
              </a:buClr>
              <a:buFont typeface="Arial,Sans-Serif"/>
              <a:buChar char="•"/>
            </a:pPr>
            <a:endParaRPr lang="ja-JP" altLang="en-US" sz="1600">
              <a:solidFill>
                <a:srgbClr val="000000"/>
              </a:solidFill>
              <a:latin typeface="Meiryo"/>
              <a:ea typeface="Meiryo"/>
              <a:cs typeface="+mn-lt"/>
            </a:endParaRPr>
          </a:p>
          <a:p>
            <a:pPr marL="22860" indent="-342265">
              <a:buClr>
                <a:srgbClr val="ED7D31"/>
              </a:buClr>
              <a:buFont typeface="Arial,Sans-Serif"/>
              <a:buChar char="•"/>
            </a:pPr>
            <a:endParaRPr lang="ja-JP" altLang="en-US" sz="1600" dirty="0">
              <a:solidFill>
                <a:srgbClr val="000000"/>
              </a:solidFill>
              <a:latin typeface="Meiryo"/>
              <a:ea typeface="Meiryo"/>
              <a:cs typeface="+mn-lt"/>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graphicFrame>
        <p:nvGraphicFramePr>
          <p:cNvPr id="2" name="Table 3">
            <a:extLst>
              <a:ext uri="{FF2B5EF4-FFF2-40B4-BE49-F238E27FC236}">
                <a16:creationId xmlns:a16="http://schemas.microsoft.com/office/drawing/2014/main" id="{74D5B341-A7E8-4A4D-983B-22C62CCE55A3}"/>
              </a:ext>
            </a:extLst>
          </p:cNvPr>
          <p:cNvGraphicFramePr>
            <a:graphicFrameLocks noGrp="1"/>
          </p:cNvGraphicFramePr>
          <p:nvPr>
            <p:extLst>
              <p:ext uri="{D42A27DB-BD31-4B8C-83A1-F6EECF244321}">
                <p14:modId xmlns:p14="http://schemas.microsoft.com/office/powerpoint/2010/main" val="53258093"/>
              </p:ext>
            </p:extLst>
          </p:nvPr>
        </p:nvGraphicFramePr>
        <p:xfrm>
          <a:off x="5869459" y="4798540"/>
          <a:ext cx="3147603" cy="1097280"/>
        </p:xfrm>
        <a:graphic>
          <a:graphicData uri="http://schemas.openxmlformats.org/drawingml/2006/table">
            <a:tbl>
              <a:tblPr firstRow="1" bandRow="1">
                <a:tableStyleId>{5C22544A-7EE6-4342-B048-85BDC9FD1C3A}</a:tableStyleId>
              </a:tblPr>
              <a:tblGrid>
                <a:gridCol w="906162">
                  <a:extLst>
                    <a:ext uri="{9D8B030D-6E8A-4147-A177-3AD203B41FA5}">
                      <a16:colId xmlns:a16="http://schemas.microsoft.com/office/drawing/2014/main" val="4074874340"/>
                    </a:ext>
                  </a:extLst>
                </a:gridCol>
                <a:gridCol w="823783">
                  <a:extLst>
                    <a:ext uri="{9D8B030D-6E8A-4147-A177-3AD203B41FA5}">
                      <a16:colId xmlns:a16="http://schemas.microsoft.com/office/drawing/2014/main" val="3233156524"/>
                    </a:ext>
                  </a:extLst>
                </a:gridCol>
                <a:gridCol w="1417658">
                  <a:extLst>
                    <a:ext uri="{9D8B030D-6E8A-4147-A177-3AD203B41FA5}">
                      <a16:colId xmlns:a16="http://schemas.microsoft.com/office/drawing/2014/main" val="52654619"/>
                    </a:ext>
                  </a:extLst>
                </a:gridCol>
              </a:tblGrid>
              <a:tr h="242708">
                <a:tc>
                  <a:txBody>
                    <a:bodyPr/>
                    <a:lstStyle/>
                    <a:p>
                      <a:pPr algn="ctr"/>
                      <a:r>
                        <a:rPr lang="ja-JP" altLang="en-US" sz="1200"/>
                        <a:t>グループ</a:t>
                      </a:r>
                      <a:endParaRPr lang="ja-JP" altLang="en-US" sz="1200" dirty="0"/>
                    </a:p>
                  </a:txBody>
                  <a:tcPr/>
                </a:tc>
                <a:tc>
                  <a:txBody>
                    <a:bodyPr/>
                    <a:lstStyle/>
                    <a:p>
                      <a:pPr lvl="0" algn="ctr">
                        <a:buNone/>
                      </a:pPr>
                      <a:r>
                        <a:rPr lang="ja-JP" altLang="en-US" sz="1200"/>
                        <a:t>論文数</a:t>
                      </a:r>
                      <a:endParaRPr lang="ja-JP" altLang="en-US" sz="1200" dirty="0"/>
                    </a:p>
                  </a:txBody>
                  <a:tcPr/>
                </a:tc>
                <a:tc>
                  <a:txBody>
                    <a:bodyPr/>
                    <a:lstStyle/>
                    <a:p>
                      <a:pPr lvl="0" algn="ctr">
                        <a:buNone/>
                      </a:pPr>
                      <a:r>
                        <a:rPr lang="ja-JP" altLang="en-US" sz="1200" b="1" i="0" u="none" strike="noStrike" noProof="0">
                          <a:latin typeface="Arial"/>
                        </a:rPr>
                        <a:t>平均ツイート数</a:t>
                      </a:r>
                      <a:endParaRPr lang="ja-JP" altLang="en-US" sz="1200" b="1" i="0" u="none" strike="noStrike" noProof="0" dirty="0">
                        <a:latin typeface="Arial"/>
                      </a:endParaRPr>
                    </a:p>
                  </a:txBody>
                  <a:tcPr/>
                </a:tc>
                <a:extLst>
                  <a:ext uri="{0D108BD9-81ED-4DB2-BD59-A6C34878D82A}">
                    <a16:rowId xmlns:a16="http://schemas.microsoft.com/office/drawing/2014/main" val="3948348750"/>
                  </a:ext>
                </a:extLst>
              </a:tr>
              <a:tr h="242708">
                <a:tc>
                  <a:txBody>
                    <a:bodyPr/>
                    <a:lstStyle/>
                    <a:p>
                      <a:pPr lvl="0" algn="ctr">
                        <a:buNone/>
                      </a:pPr>
                      <a:r>
                        <a:rPr lang="ja-JP" altLang="en-US" sz="1200"/>
                        <a:t>動画あり</a:t>
                      </a:r>
                    </a:p>
                  </a:txBody>
                  <a:tcPr/>
                </a:tc>
                <a:tc>
                  <a:txBody>
                    <a:bodyPr/>
                    <a:lstStyle/>
                    <a:p>
                      <a:pPr lvl="0" algn="ctr">
                        <a:buNone/>
                      </a:pPr>
                      <a:r>
                        <a:rPr lang="ja-JP" altLang="en-US" sz="1200" dirty="0"/>
                        <a:t>17</a:t>
                      </a:r>
                    </a:p>
                  </a:txBody>
                  <a:tcPr/>
                </a:tc>
                <a:tc>
                  <a:txBody>
                    <a:bodyPr/>
                    <a:lstStyle/>
                    <a:p>
                      <a:pPr algn="ctr"/>
                      <a:r>
                        <a:rPr lang="en-US" sz="1200" dirty="0"/>
                        <a:t>123.5</a:t>
                      </a:r>
                    </a:p>
                  </a:txBody>
                  <a:tcPr/>
                </a:tc>
                <a:extLst>
                  <a:ext uri="{0D108BD9-81ED-4DB2-BD59-A6C34878D82A}">
                    <a16:rowId xmlns:a16="http://schemas.microsoft.com/office/drawing/2014/main" val="2178262490"/>
                  </a:ext>
                </a:extLst>
              </a:tr>
              <a:tr h="242708">
                <a:tc>
                  <a:txBody>
                    <a:bodyPr/>
                    <a:lstStyle/>
                    <a:p>
                      <a:pPr algn="ctr"/>
                      <a:r>
                        <a:rPr lang="ja-JP" altLang="en-US" sz="1200"/>
                        <a:t>動画なし</a:t>
                      </a:r>
                    </a:p>
                  </a:txBody>
                  <a:tcPr/>
                </a:tc>
                <a:tc>
                  <a:txBody>
                    <a:bodyPr/>
                    <a:lstStyle/>
                    <a:p>
                      <a:pPr lvl="0" algn="ctr">
                        <a:buNone/>
                      </a:pPr>
                      <a:r>
                        <a:rPr lang="ja-JP" altLang="en-US" sz="1200" dirty="0"/>
                        <a:t>514</a:t>
                      </a:r>
                    </a:p>
                  </a:txBody>
                  <a:tcPr/>
                </a:tc>
                <a:tc>
                  <a:txBody>
                    <a:bodyPr/>
                    <a:lstStyle/>
                    <a:p>
                      <a:pPr algn="ctr"/>
                      <a:r>
                        <a:rPr lang="en-US" sz="1200" dirty="0"/>
                        <a:t>21.0</a:t>
                      </a:r>
                      <a:endParaRPr lang="en-US" dirty="0"/>
                    </a:p>
                  </a:txBody>
                  <a:tcPr/>
                </a:tc>
                <a:extLst>
                  <a:ext uri="{0D108BD9-81ED-4DB2-BD59-A6C34878D82A}">
                    <a16:rowId xmlns:a16="http://schemas.microsoft.com/office/drawing/2014/main" val="4253655301"/>
                  </a:ext>
                </a:extLst>
              </a:tr>
              <a:tr h="242708">
                <a:tc>
                  <a:txBody>
                    <a:bodyPr/>
                    <a:lstStyle/>
                    <a:p>
                      <a:pPr lvl="0" algn="ctr">
                        <a:buNone/>
                      </a:pPr>
                      <a:r>
                        <a:rPr lang="ja-JP" altLang="en-US" sz="1200"/>
                        <a:t>全体</a:t>
                      </a:r>
                      <a:endParaRPr lang="ja-JP" altLang="en-US" sz="1200" dirty="0"/>
                    </a:p>
                  </a:txBody>
                  <a:tcPr/>
                </a:tc>
                <a:tc>
                  <a:txBody>
                    <a:bodyPr/>
                    <a:lstStyle/>
                    <a:p>
                      <a:pPr lvl="0" algn="ctr">
                        <a:buNone/>
                      </a:pPr>
                      <a:r>
                        <a:rPr lang="ja-JP" altLang="en-US" sz="1200" dirty="0"/>
                        <a:t>531</a:t>
                      </a:r>
                    </a:p>
                  </a:txBody>
                  <a:tcPr/>
                </a:tc>
                <a:tc>
                  <a:txBody>
                    <a:bodyPr/>
                    <a:lstStyle/>
                    <a:p>
                      <a:pPr algn="ctr"/>
                      <a:r>
                        <a:rPr lang="en-US" sz="1200" dirty="0"/>
                        <a:t>24.3</a:t>
                      </a:r>
                      <a:endParaRPr lang="en-US" dirty="0"/>
                    </a:p>
                  </a:txBody>
                  <a:tcPr/>
                </a:tc>
                <a:extLst>
                  <a:ext uri="{0D108BD9-81ED-4DB2-BD59-A6C34878D82A}">
                    <a16:rowId xmlns:a16="http://schemas.microsoft.com/office/drawing/2014/main" val="3658721958"/>
                  </a:ext>
                </a:extLst>
              </a:tr>
            </a:tbl>
          </a:graphicData>
        </a:graphic>
      </p:graphicFrame>
      <p:sp>
        <p:nvSpPr>
          <p:cNvPr id="3" name="TextBox 2">
            <a:extLst>
              <a:ext uri="{FF2B5EF4-FFF2-40B4-BE49-F238E27FC236}">
                <a16:creationId xmlns:a16="http://schemas.microsoft.com/office/drawing/2014/main" id="{A3A533AA-40FD-43D5-A4AA-602391D254AE}"/>
              </a:ext>
            </a:extLst>
          </p:cNvPr>
          <p:cNvSpPr txBox="1"/>
          <p:nvPr/>
        </p:nvSpPr>
        <p:spPr>
          <a:xfrm>
            <a:off x="4980483" y="4488761"/>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表２　平均ツイート数</a:t>
            </a:r>
            <a:endParaRPr lang="ja-JP" altLang="en-US" sz="1200">
              <a:cs typeface="Arial"/>
            </a:endParaRPr>
          </a:p>
        </p:txBody>
      </p:sp>
      <p:sp>
        <p:nvSpPr>
          <p:cNvPr id="7" name="TextBox 6">
            <a:extLst>
              <a:ext uri="{FF2B5EF4-FFF2-40B4-BE49-F238E27FC236}">
                <a16:creationId xmlns:a16="http://schemas.microsoft.com/office/drawing/2014/main" id="{AC5A5149-4FEC-4540-ADAC-C05FE2A756FC}"/>
              </a:ext>
            </a:extLst>
          </p:cNvPr>
          <p:cNvSpPr txBox="1"/>
          <p:nvPr/>
        </p:nvSpPr>
        <p:spPr>
          <a:xfrm>
            <a:off x="2139434" y="3600659"/>
            <a:ext cx="490485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図３　論文紹介の視覚的分類例</a:t>
            </a:r>
            <a:endParaRPr lang="en-US" altLang="ja-JP"/>
          </a:p>
          <a:p>
            <a:pPr algn="ctr"/>
            <a:r>
              <a:rPr lang="ja-JP" altLang="en-US" sz="1200"/>
              <a:t>（左からCreative, Presentation, Raw, Fixed）</a:t>
            </a:r>
            <a:endParaRPr lang="ja-JP"/>
          </a:p>
        </p:txBody>
      </p:sp>
      <p:sp>
        <p:nvSpPr>
          <p:cNvPr id="12" name="TextShape 2">
            <a:extLst>
              <a:ext uri="{FF2B5EF4-FFF2-40B4-BE49-F238E27FC236}">
                <a16:creationId xmlns:a16="http://schemas.microsoft.com/office/drawing/2014/main" id="{37B679AB-6CB7-4415-871F-7697CB40B1EF}"/>
              </a:ext>
            </a:extLst>
          </p:cNvPr>
          <p:cNvSpPr txBox="1"/>
          <p:nvPr/>
        </p:nvSpPr>
        <p:spPr>
          <a:xfrm>
            <a:off x="419775" y="1184915"/>
            <a:ext cx="8120782" cy="1485479"/>
          </a:xfrm>
          <a:prstGeom prst="rect">
            <a:avLst/>
          </a:prstGeom>
          <a:noFill/>
          <a:ln>
            <a:noFill/>
          </a:ln>
        </p:spPr>
        <p:txBody>
          <a:bodyPr anchor="t"/>
          <a:lstStyle/>
          <a:p>
            <a:pPr>
              <a:buClr>
                <a:srgbClr val="ED7D31"/>
              </a:buClr>
            </a:pPr>
            <a:r>
              <a:rPr lang="ja-JP" altLang="en-US" sz="1600" spc="-1">
                <a:uFill>
                  <a:solidFill>
                    <a:srgbClr val="FFFFFF"/>
                  </a:solidFill>
                </a:uFill>
                <a:latin typeface="Meiryo"/>
                <a:ea typeface="Meiryo"/>
                <a:cs typeface="+mn-lt"/>
              </a:rPr>
              <a:t>３）デリバリースタイル定義</a:t>
            </a:r>
            <a:endParaRPr lang="ja-JP" altLang="en-US" sz="1600" spc="-1" dirty="0">
              <a:uFill>
                <a:solidFill>
                  <a:srgbClr val="FFFFFF"/>
                </a:solidFill>
              </a:uFill>
              <a:latin typeface="Meiryo"/>
              <a:ea typeface="Meiryo"/>
              <a:cs typeface="+mn-lt"/>
            </a:endParaRPr>
          </a:p>
          <a:p>
            <a:pPr marL="285750" indent="-285750">
              <a:buClr>
                <a:srgbClr val="ED7D31"/>
              </a:buClr>
              <a:buFont typeface="Arial"/>
              <a:buChar char="•"/>
            </a:pPr>
            <a:r>
              <a:rPr lang="ja-JP" altLang="en-US" sz="1600" spc="-1">
                <a:uFill>
                  <a:solidFill>
                    <a:srgbClr val="FFFFFF"/>
                  </a:solidFill>
                </a:uFill>
                <a:latin typeface="Meiryo"/>
                <a:ea typeface="Meiryo"/>
                <a:cs typeface="Arial"/>
              </a:rPr>
              <a:t>(Welbourne et al., 2016):任意の６ケースを定義</a:t>
            </a:r>
            <a:endParaRPr lang="ja-JP" altLang="en-US" sz="1600" spc="-1" dirty="0">
              <a:uFill>
                <a:solidFill>
                  <a:srgbClr val="FFFFFF"/>
                </a:solidFill>
              </a:uFill>
              <a:latin typeface="Meiryo"/>
              <a:ea typeface="Meiryo"/>
              <a:cs typeface="Arial"/>
            </a:endParaRPr>
          </a:p>
          <a:p>
            <a:pPr marL="285750" indent="-285750">
              <a:buClr>
                <a:srgbClr val="ED7D31"/>
              </a:buClr>
              <a:buFont typeface="Arial"/>
              <a:buChar char="•"/>
            </a:pPr>
            <a:r>
              <a:rPr lang="ja-JP" altLang="en-US" sz="1600" spc="-1">
                <a:uFill>
                  <a:solidFill>
                    <a:srgbClr val="FFFFFF"/>
                  </a:solidFill>
                </a:uFill>
                <a:latin typeface="Meiryo"/>
                <a:ea typeface="Meiryo"/>
                <a:cs typeface="Arial"/>
              </a:rPr>
              <a:t>同動画セットから、論文紹介のデリバリースタイルを、</a:t>
            </a:r>
            <a:r>
              <a:rPr lang="ja-JP" sz="1600" spc="-1">
                <a:uFill>
                  <a:solidFill>
                    <a:srgbClr val="FFFFFF"/>
                  </a:solidFill>
                </a:uFill>
                <a:latin typeface="Meiryo"/>
                <a:ea typeface="Meiryo"/>
                <a:cs typeface="Arial"/>
              </a:rPr>
              <a:t>視覚・音声の２</a:t>
            </a:r>
            <a:r>
              <a:rPr lang="ja-JP" altLang="en-US" sz="1600" spc="-1">
                <a:uFill>
                  <a:solidFill>
                    <a:srgbClr val="FFFFFF"/>
                  </a:solidFill>
                </a:uFill>
                <a:latin typeface="Meiryo"/>
                <a:ea typeface="Meiryo"/>
                <a:cs typeface="Arial"/>
              </a:rPr>
              <a:t>軸</a:t>
            </a:r>
            <a:r>
              <a:rPr lang="ja-JP" sz="1600" spc="-1">
                <a:uFill>
                  <a:solidFill>
                    <a:srgbClr val="FFFFFF"/>
                  </a:solidFill>
                </a:uFill>
                <a:latin typeface="Meiryo"/>
                <a:ea typeface="Meiryo"/>
                <a:cs typeface="Arial"/>
              </a:rPr>
              <a:t>で分析</a:t>
            </a:r>
            <a:endParaRPr lang="ja-JP" altLang="en-US" sz="1600" spc="-1">
              <a:uFill>
                <a:solidFill>
                  <a:srgbClr val="FFFFFF"/>
                </a:solidFill>
              </a:uFill>
              <a:latin typeface="Meiryo"/>
              <a:ea typeface="Meiryo"/>
              <a:cs typeface="Arial"/>
            </a:endParaRPr>
          </a:p>
          <a:p>
            <a:pPr marL="285750" indent="-285750">
              <a:buClr>
                <a:srgbClr val="ED7D31"/>
              </a:buClr>
              <a:buFont typeface="Arial"/>
              <a:buChar char="•"/>
            </a:pPr>
            <a:r>
              <a:rPr lang="ja-JP" altLang="en-US" sz="1600" spc="-1">
                <a:uFill>
                  <a:solidFill>
                    <a:srgbClr val="FFFFFF"/>
                  </a:solidFill>
                </a:uFill>
                <a:latin typeface="Meiryo"/>
                <a:ea typeface="Meiryo"/>
                <a:cs typeface="Arial"/>
              </a:rPr>
              <a:t>視覚ラベル:Creative / Presentation / Raw / Fixed(図3)</a:t>
            </a:r>
            <a:endParaRPr lang="ja-JP" sz="1600"/>
          </a:p>
          <a:p>
            <a:pPr marL="285750" indent="-285750">
              <a:buClr>
                <a:srgbClr val="ED7D31"/>
              </a:buClr>
              <a:buFont typeface="Arial"/>
              <a:buChar char="•"/>
            </a:pPr>
            <a:r>
              <a:rPr lang="ja-JP" altLang="en-US" sz="1600" spc="-1">
                <a:uFill>
                  <a:solidFill>
                    <a:srgbClr val="FFFFFF"/>
                  </a:solidFill>
                </a:uFill>
                <a:latin typeface="Meiryo"/>
                <a:ea typeface="Meiryo"/>
                <a:cs typeface="Arial"/>
              </a:rPr>
              <a:t>音声ラベル:No voice / Narrative / Dialogue</a:t>
            </a:r>
            <a:endParaRPr lang="ja-JP" altLang="en-US" sz="1600" spc="-1" dirty="0">
              <a:uFill>
                <a:solidFill>
                  <a:srgbClr val="FFFFFF"/>
                </a:solidFill>
              </a:uFill>
              <a:latin typeface="Meiryo"/>
              <a:ea typeface="Meiryo"/>
              <a:cs typeface="Arial"/>
            </a:endParaRPr>
          </a:p>
          <a:p>
            <a:pPr marL="22860" indent="-342265">
              <a:buClr>
                <a:srgbClr val="ED7D31"/>
              </a:buClr>
              <a:buFont typeface="Arial,Sans-Serif"/>
              <a:buChar char="•"/>
            </a:pPr>
            <a:endParaRPr lang="en-US" altLang="ja-JP" sz="1600" spc="-1" dirty="0">
              <a:uFill>
                <a:solidFill>
                  <a:srgbClr val="FFFFFF"/>
                </a:solidFill>
              </a:uFill>
              <a:latin typeface="Meiryo"/>
              <a:ea typeface="Meiryo"/>
              <a:cs typeface="Arial"/>
            </a:endParaRPr>
          </a:p>
        </p:txBody>
      </p:sp>
      <p:grpSp>
        <p:nvGrpSpPr>
          <p:cNvPr id="10" name="Group 9">
            <a:extLst>
              <a:ext uri="{FF2B5EF4-FFF2-40B4-BE49-F238E27FC236}">
                <a16:creationId xmlns:a16="http://schemas.microsoft.com/office/drawing/2014/main" id="{4BBDDD0D-2527-43D3-BD14-740BC4C50E9A}"/>
              </a:ext>
            </a:extLst>
          </p:cNvPr>
          <p:cNvGrpSpPr/>
          <p:nvPr/>
        </p:nvGrpSpPr>
        <p:grpSpPr>
          <a:xfrm>
            <a:off x="1594237" y="2646446"/>
            <a:ext cx="6215242" cy="959596"/>
            <a:chOff x="1450031" y="2705299"/>
            <a:chExt cx="6215242" cy="959596"/>
          </a:xfrm>
        </p:grpSpPr>
        <p:pic>
          <p:nvPicPr>
            <p:cNvPr id="4" name="Picture 4" descr="A screenshot of a social media post&#10;&#10;Description generated with very high confidence">
              <a:extLst>
                <a:ext uri="{FF2B5EF4-FFF2-40B4-BE49-F238E27FC236}">
                  <a16:creationId xmlns:a16="http://schemas.microsoft.com/office/drawing/2014/main" id="{ECF94818-68C7-4850-8D15-2C6A4693DD4F}"/>
                </a:ext>
              </a:extLst>
            </p:cNvPr>
            <p:cNvPicPr>
              <a:picLocks noChangeAspect="1"/>
            </p:cNvPicPr>
            <p:nvPr/>
          </p:nvPicPr>
          <p:blipFill>
            <a:blip r:embed="rId3"/>
            <a:stretch>
              <a:fillRect/>
            </a:stretch>
          </p:blipFill>
          <p:spPr>
            <a:xfrm>
              <a:off x="2951331" y="2705299"/>
              <a:ext cx="1377664" cy="959595"/>
            </a:xfrm>
            <a:prstGeom prst="rect">
              <a:avLst/>
            </a:prstGeom>
          </p:spPr>
        </p:pic>
        <p:pic>
          <p:nvPicPr>
            <p:cNvPr id="5" name="Picture 5" descr="A screenshot of a cell phone&#10;&#10;Description generated with very high confidence">
              <a:extLst>
                <a:ext uri="{FF2B5EF4-FFF2-40B4-BE49-F238E27FC236}">
                  <a16:creationId xmlns:a16="http://schemas.microsoft.com/office/drawing/2014/main" id="{8EBFECAD-ECBF-4ECC-BD89-187A408970C9}"/>
                </a:ext>
              </a:extLst>
            </p:cNvPr>
            <p:cNvPicPr>
              <a:picLocks noChangeAspect="1"/>
            </p:cNvPicPr>
            <p:nvPr/>
          </p:nvPicPr>
          <p:blipFill>
            <a:blip r:embed="rId4"/>
            <a:stretch>
              <a:fillRect/>
            </a:stretch>
          </p:blipFill>
          <p:spPr>
            <a:xfrm>
              <a:off x="6287609" y="2705299"/>
              <a:ext cx="1377664" cy="959595"/>
            </a:xfrm>
            <a:prstGeom prst="rect">
              <a:avLst/>
            </a:prstGeom>
          </p:spPr>
        </p:pic>
        <p:pic>
          <p:nvPicPr>
            <p:cNvPr id="6" name="Picture 6" descr="A screenshot of a cell phone&#10;&#10;Description generated with very high confidence">
              <a:extLst>
                <a:ext uri="{FF2B5EF4-FFF2-40B4-BE49-F238E27FC236}">
                  <a16:creationId xmlns:a16="http://schemas.microsoft.com/office/drawing/2014/main" id="{C6F7A38B-0DCE-4E1E-884E-EDCD1BC88968}"/>
                </a:ext>
              </a:extLst>
            </p:cNvPr>
            <p:cNvPicPr>
              <a:picLocks noChangeAspect="1"/>
            </p:cNvPicPr>
            <p:nvPr/>
          </p:nvPicPr>
          <p:blipFill>
            <a:blip r:embed="rId5"/>
            <a:stretch>
              <a:fillRect/>
            </a:stretch>
          </p:blipFill>
          <p:spPr>
            <a:xfrm>
              <a:off x="1450031" y="2705299"/>
              <a:ext cx="1377664" cy="959595"/>
            </a:xfrm>
            <a:prstGeom prst="rect">
              <a:avLst/>
            </a:prstGeom>
          </p:spPr>
        </p:pic>
        <p:pic>
          <p:nvPicPr>
            <p:cNvPr id="9" name="Picture 9" descr="A group of people sitting at a table with a computer&#10;&#10;Description generated with very high confidence">
              <a:extLst>
                <a:ext uri="{FF2B5EF4-FFF2-40B4-BE49-F238E27FC236}">
                  <a16:creationId xmlns:a16="http://schemas.microsoft.com/office/drawing/2014/main" id="{8B9442CD-4727-4AA7-88B0-A4301CDD0B98}"/>
                </a:ext>
              </a:extLst>
            </p:cNvPr>
            <p:cNvPicPr>
              <a:picLocks noChangeAspect="1"/>
            </p:cNvPicPr>
            <p:nvPr/>
          </p:nvPicPr>
          <p:blipFill>
            <a:blip r:embed="rId6"/>
            <a:stretch>
              <a:fillRect/>
            </a:stretch>
          </p:blipFill>
          <p:spPr>
            <a:xfrm>
              <a:off x="4453395" y="2705299"/>
              <a:ext cx="1738891" cy="959596"/>
            </a:xfrm>
            <a:prstGeom prst="rect">
              <a:avLst/>
            </a:prstGeom>
          </p:spPr>
        </p:pic>
      </p:grpSp>
      <p:sp>
        <p:nvSpPr>
          <p:cNvPr id="8" name="TextBox 7">
            <a:extLst>
              <a:ext uri="{FF2B5EF4-FFF2-40B4-BE49-F238E27FC236}">
                <a16:creationId xmlns:a16="http://schemas.microsoft.com/office/drawing/2014/main" id="{A17B6D3B-9731-49B9-9F7C-6A7EAAA06A0D}"/>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11</a:t>
            </a:r>
          </a:p>
        </p:txBody>
      </p:sp>
    </p:spTree>
    <p:extLst>
      <p:ext uri="{BB962C8B-B14F-4D97-AF65-F5344CB8AC3E}">
        <p14:creationId xmlns:p14="http://schemas.microsoft.com/office/powerpoint/2010/main" val="237876199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今後(1)</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1194480"/>
            <a:ext cx="8235562" cy="5120124"/>
          </a:xfrm>
          <a:prstGeom prst="rect">
            <a:avLst/>
          </a:prstGeom>
          <a:noFill/>
          <a:ln>
            <a:noFill/>
          </a:ln>
        </p:spPr>
        <p:txBody>
          <a:bodyPr anchor="t"/>
          <a:lstStyle/>
          <a:p>
            <a:pPr>
              <a:buClr>
                <a:srgbClr val="ED7D31"/>
              </a:buClr>
            </a:pPr>
            <a:r>
              <a:rPr lang="en-US" altLang="ja-JP" spc="-1" dirty="0">
                <a:uFill>
                  <a:solidFill>
                    <a:srgbClr val="FFFFFF"/>
                  </a:solidFill>
                </a:uFill>
                <a:latin typeface="Arial"/>
                <a:ea typeface="Meiryo"/>
                <a:cs typeface="+mn-lt"/>
              </a:rPr>
              <a:t>Step2:</a:t>
            </a:r>
            <a:r>
              <a:rPr lang="en-US" altLang="ja-JP" spc="-1" dirty="0">
                <a:uFill>
                  <a:solidFill>
                    <a:srgbClr val="FFFFFF"/>
                  </a:solidFill>
                </a:uFill>
                <a:ea typeface="+mn-lt"/>
                <a:cs typeface="+mn-lt"/>
              </a:rPr>
              <a:t>YT</a:t>
            </a:r>
            <a:r>
              <a:rPr lang="ja-JP" altLang="en-US" spc="-1">
                <a:uFill>
                  <a:solidFill>
                    <a:srgbClr val="FFFFFF"/>
                  </a:solidFill>
                </a:uFill>
                <a:ea typeface="+mn-lt"/>
                <a:cs typeface="+mn-lt"/>
              </a:rPr>
              <a:t>リサーチコミュニケーションの必要性検証</a:t>
            </a:r>
            <a:endParaRPr lang="en-US">
              <a:ea typeface="+mn-lt"/>
              <a:cs typeface="+mn-lt"/>
            </a:endParaRPr>
          </a:p>
          <a:p>
            <a:pPr>
              <a:buClr>
                <a:srgbClr val="ED7D31"/>
              </a:buClr>
            </a:pPr>
            <a:endParaRPr lang="ja-JP" altLang="en-US" spc="-1" dirty="0">
              <a:uFill>
                <a:solidFill>
                  <a:srgbClr val="FFFFFF"/>
                </a:solidFill>
              </a:uFill>
              <a:cs typeface="Arial"/>
            </a:endParaRPr>
          </a:p>
          <a:p>
            <a:pPr marL="285750" indent="-285750">
              <a:buClr>
                <a:srgbClr val="ED7D31"/>
              </a:buClr>
              <a:buFont typeface="Arial"/>
              <a:buChar char="•"/>
            </a:pPr>
            <a:r>
              <a:rPr lang="en-US" altLang="ja-JP" spc="-1" dirty="0">
                <a:uFill>
                  <a:solidFill>
                    <a:srgbClr val="FFFFFF"/>
                  </a:solidFill>
                </a:uFill>
                <a:latin typeface="Arial"/>
                <a:ea typeface="+mn-lt"/>
                <a:cs typeface="+mn-lt"/>
              </a:rPr>
              <a:t>YT</a:t>
            </a:r>
            <a:r>
              <a:rPr lang="ja-JP" spc="-1">
                <a:uFill>
                  <a:solidFill>
                    <a:srgbClr val="FFFFFF"/>
                  </a:solidFill>
                </a:uFill>
                <a:latin typeface="Arial"/>
                <a:ea typeface="Meiryo"/>
                <a:cs typeface="+mn-lt"/>
              </a:rPr>
              <a:t>動画あり・無し論文グループの被引用数期待値</a:t>
            </a:r>
            <a:r>
              <a:rPr lang="ja-JP" altLang="en-US" spc="-1">
                <a:uFill>
                  <a:solidFill>
                    <a:srgbClr val="FFFFFF"/>
                  </a:solidFill>
                </a:uFill>
                <a:latin typeface="Arial"/>
                <a:ea typeface="Meiryo"/>
                <a:cs typeface="+mn-lt"/>
              </a:rPr>
              <a:t>の</a:t>
            </a:r>
            <a:r>
              <a:rPr lang="ja-JP" spc="-1">
                <a:uFill>
                  <a:solidFill>
                    <a:srgbClr val="FFFFFF"/>
                  </a:solidFill>
                </a:uFill>
                <a:latin typeface="Arial"/>
                <a:ea typeface="Meiryo"/>
                <a:cs typeface="+mn-lt"/>
              </a:rPr>
              <a:t>比較分析（</a:t>
            </a:r>
            <a:r>
              <a:rPr lang="ja-JP" altLang="en-US" spc="-1">
                <a:uFill>
                  <a:solidFill>
                    <a:srgbClr val="FFFFFF"/>
                  </a:solidFill>
                </a:uFill>
                <a:latin typeface="Arial"/>
                <a:ea typeface="Meiryo"/>
                <a:cs typeface="+mn-lt"/>
              </a:rPr>
              <a:t>Cohort study）</a:t>
            </a:r>
          </a:p>
          <a:p>
            <a:pPr marL="285750" indent="-285750">
              <a:buClr>
                <a:srgbClr val="ED7D31"/>
              </a:buClr>
              <a:buFont typeface="Arial"/>
              <a:buChar char="•"/>
            </a:pPr>
            <a:endParaRPr lang="ja-JP" altLang="en-US" spc="-1" dirty="0">
              <a:uFill>
                <a:solidFill>
                  <a:srgbClr val="FFFFFF"/>
                </a:solidFill>
              </a:uFill>
              <a:latin typeface="Arial"/>
              <a:ea typeface="Meiryo"/>
              <a:cs typeface="+mn-lt"/>
            </a:endParaRPr>
          </a:p>
          <a:p>
            <a:pPr marL="285750" indent="-285750">
              <a:buClr>
                <a:srgbClr val="ED7D31"/>
              </a:buClr>
              <a:buFont typeface="Arial"/>
              <a:buChar char="•"/>
            </a:pPr>
            <a:r>
              <a:rPr lang="ja-JP" altLang="en-US" spc="-1">
                <a:uFill>
                  <a:solidFill>
                    <a:srgbClr val="FFFFFF"/>
                  </a:solidFill>
                </a:uFill>
                <a:latin typeface="Arial"/>
                <a:ea typeface="Meiryo"/>
                <a:cs typeface="+mn-lt"/>
              </a:rPr>
              <a:t>両グループにおける・被引用数の期待値モデル</a:t>
            </a:r>
          </a:p>
          <a:p>
            <a:pPr marL="742950" lvl="1" indent="-285750">
              <a:buClr>
                <a:srgbClr val="ED7D31"/>
              </a:buClr>
              <a:buFont typeface="Arial"/>
              <a:buChar char="•"/>
            </a:pPr>
            <a:r>
              <a:rPr lang="ja-JP" altLang="en-US" spc="-1">
                <a:uFill>
                  <a:solidFill>
                    <a:srgbClr val="FFFFFF"/>
                  </a:solidFill>
                </a:uFill>
                <a:latin typeface="Arial"/>
                <a:ea typeface="Meiryo"/>
                <a:cs typeface="+mn-lt"/>
              </a:rPr>
              <a:t>論文メトリックスと被引用数の回帰分析</a:t>
            </a:r>
            <a:endParaRPr lang="ja-JP"/>
          </a:p>
          <a:p>
            <a:pPr marL="742950" lvl="1" indent="-285750">
              <a:buClr>
                <a:srgbClr val="ED7D31"/>
              </a:buClr>
              <a:buFont typeface="Arial"/>
              <a:buChar char="•"/>
            </a:pPr>
            <a:r>
              <a:rPr lang="ja-JP" altLang="en-US" spc="-1">
                <a:uFill>
                  <a:solidFill>
                    <a:srgbClr val="FFFFFF"/>
                  </a:solidFill>
                </a:uFill>
                <a:latin typeface="Arial"/>
                <a:ea typeface="Meiryo"/>
                <a:cs typeface="+mn-lt"/>
              </a:rPr>
              <a:t>独立変</a:t>
            </a:r>
            <a:r>
              <a:rPr lang="ja-JP" spc="-1">
                <a:uFill>
                  <a:solidFill>
                    <a:srgbClr val="FFFFFF"/>
                  </a:solidFill>
                </a:uFill>
                <a:latin typeface="Arial"/>
                <a:ea typeface="Meiryo"/>
                <a:cs typeface="+mn-lt"/>
              </a:rPr>
              <a:t>数(Zong et al.)</a:t>
            </a:r>
            <a:r>
              <a:rPr lang="ja-JP" altLang="en-US" spc="-1">
                <a:uFill>
                  <a:solidFill>
                    <a:srgbClr val="FFFFFF"/>
                  </a:solidFill>
                </a:uFill>
                <a:latin typeface="Arial"/>
                <a:ea typeface="Meiryo"/>
                <a:cs typeface="+mn-lt"/>
              </a:rPr>
              <a:t>：</a:t>
            </a:r>
          </a:p>
          <a:p>
            <a:pPr lvl="2">
              <a:buClr>
                <a:srgbClr val="ED7D31"/>
              </a:buClr>
            </a:pPr>
            <a:r>
              <a:rPr lang="ja-JP" altLang="en-US" spc="-1">
                <a:uFill>
                  <a:solidFill>
                    <a:srgbClr val="FFFFFF"/>
                  </a:solidFill>
                </a:uFill>
                <a:latin typeface="Arial"/>
                <a:ea typeface="Meiryo"/>
                <a:cs typeface="+mn-lt"/>
              </a:rPr>
              <a:t>著者数・機関数・International co-authorship・…</a:t>
            </a:r>
            <a:endParaRPr lang="ja-JP"/>
          </a:p>
          <a:p>
            <a:pPr marL="285750" indent="-285750">
              <a:buClr>
                <a:srgbClr val="ED7D31"/>
              </a:buClr>
              <a:buFont typeface="Arial"/>
              <a:buChar char="•"/>
            </a:pPr>
            <a:endParaRPr lang="ja-JP" altLang="en-US" spc="-1" dirty="0">
              <a:uFill>
                <a:solidFill>
                  <a:srgbClr val="FFFFFF"/>
                </a:solidFill>
              </a:uFill>
              <a:latin typeface="Arial"/>
              <a:ea typeface="Meiryo"/>
              <a:cs typeface="+mn-lt"/>
            </a:endParaRPr>
          </a:p>
          <a:p>
            <a:pPr marL="285750" indent="-285750">
              <a:buClr>
                <a:srgbClr val="ED7D31"/>
              </a:buClr>
              <a:buFont typeface="Arial"/>
              <a:buChar char="•"/>
            </a:pPr>
            <a:endParaRPr lang="ja-JP" altLang="en-US" spc="-1" dirty="0">
              <a:uFill>
                <a:solidFill>
                  <a:srgbClr val="FFFFFF"/>
                </a:solidFill>
              </a:uFill>
              <a:latin typeface="Arial"/>
              <a:ea typeface="Meiryo"/>
              <a:cs typeface="+mn-lt"/>
            </a:endParaRPr>
          </a:p>
          <a:p>
            <a:pPr marL="285750" indent="-285750">
              <a:buClr>
                <a:srgbClr val="ED7D31"/>
              </a:buClr>
              <a:buFont typeface="Arial"/>
              <a:buChar char="•"/>
            </a:pPr>
            <a:r>
              <a:rPr lang="ja-JP" altLang="en-US" spc="-1">
                <a:uFill>
                  <a:solidFill>
                    <a:srgbClr val="FFFFFF"/>
                  </a:solidFill>
                </a:uFill>
                <a:latin typeface="Arial"/>
                <a:ea typeface="Meiryo"/>
                <a:cs typeface="+mn-lt"/>
              </a:rPr>
              <a:t>学術</a:t>
            </a:r>
            <a:r>
              <a:rPr lang="ja-JP" spc="-1">
                <a:uFill>
                  <a:solidFill>
                    <a:srgbClr val="FFFFFF"/>
                  </a:solidFill>
                </a:uFill>
                <a:latin typeface="Arial"/>
                <a:ea typeface="Meiryo"/>
                <a:cs typeface="+mn-lt"/>
              </a:rPr>
              <a:t>分野</a:t>
            </a:r>
            <a:r>
              <a:rPr lang="ja-JP" altLang="en-US" spc="-1">
                <a:uFill>
                  <a:solidFill>
                    <a:srgbClr val="FFFFFF"/>
                  </a:solidFill>
                </a:uFill>
                <a:latin typeface="Arial"/>
                <a:ea typeface="Meiryo"/>
                <a:cs typeface="+mn-lt"/>
              </a:rPr>
              <a:t>・動画スタイル</a:t>
            </a:r>
            <a:r>
              <a:rPr lang="ja-JP" spc="-1">
                <a:uFill>
                  <a:solidFill>
                    <a:srgbClr val="FFFFFF"/>
                  </a:solidFill>
                </a:uFill>
                <a:latin typeface="Arial"/>
                <a:ea typeface="Meiryo"/>
                <a:cs typeface="+mn-lt"/>
              </a:rPr>
              <a:t>による</a:t>
            </a:r>
            <a:r>
              <a:rPr lang="en-US" altLang="ja-JP" spc="-1" dirty="0" err="1">
                <a:uFill>
                  <a:solidFill>
                    <a:srgbClr val="FFFFFF"/>
                  </a:solidFill>
                </a:uFill>
                <a:latin typeface="Arial"/>
                <a:ea typeface="Meiryo"/>
                <a:cs typeface="+mn-lt"/>
              </a:rPr>
              <a:t>YTリサーチコミュニケーションの有効性</a:t>
            </a:r>
            <a:r>
              <a:rPr lang="ja-JP" spc="-1">
                <a:uFill>
                  <a:solidFill>
                    <a:srgbClr val="FFFFFF"/>
                  </a:solidFill>
                </a:uFill>
                <a:latin typeface="Arial"/>
                <a:ea typeface="Meiryo"/>
                <a:cs typeface="+mn-lt"/>
              </a:rPr>
              <a:t>を</a:t>
            </a:r>
            <a:r>
              <a:rPr lang="ja-JP" altLang="en-US" spc="-1">
                <a:uFill>
                  <a:solidFill>
                    <a:srgbClr val="FFFFFF"/>
                  </a:solidFill>
                </a:uFill>
                <a:latin typeface="Arial"/>
                <a:ea typeface="Meiryo"/>
                <a:cs typeface="+mn-lt"/>
              </a:rPr>
              <a:t>比</a:t>
            </a:r>
            <a:r>
              <a:rPr lang="ja-JP" spc="-1">
                <a:uFill>
                  <a:solidFill>
                    <a:srgbClr val="FFFFFF"/>
                  </a:solidFill>
                </a:uFill>
                <a:latin typeface="Arial"/>
                <a:ea typeface="Meiryo"/>
                <a:cs typeface="+mn-lt"/>
              </a:rPr>
              <a:t>較</a:t>
            </a:r>
            <a:endParaRPr lang="ja-JP" spc="-1">
              <a:uFill>
                <a:solidFill>
                  <a:srgbClr val="FFFFFF"/>
                </a:solidFill>
              </a:uFill>
              <a:ea typeface="Meiryo"/>
              <a:cs typeface="Arial"/>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2" name="TextBox 1">
            <a:extLst>
              <a:ext uri="{FF2B5EF4-FFF2-40B4-BE49-F238E27FC236}">
                <a16:creationId xmlns:a16="http://schemas.microsoft.com/office/drawing/2014/main" id="{7489D2FE-E88B-4E21-9F0C-532C1AEABFA6}"/>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12</a:t>
            </a:r>
          </a:p>
        </p:txBody>
      </p:sp>
    </p:spTree>
    <p:extLst>
      <p:ext uri="{BB962C8B-B14F-4D97-AF65-F5344CB8AC3E}">
        <p14:creationId xmlns:p14="http://schemas.microsoft.com/office/powerpoint/2010/main" val="301348687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今後(2)</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1194480"/>
            <a:ext cx="8235562" cy="5120124"/>
          </a:xfrm>
          <a:prstGeom prst="rect">
            <a:avLst/>
          </a:prstGeom>
          <a:noFill/>
          <a:ln>
            <a:noFill/>
          </a:ln>
        </p:spPr>
        <p:txBody>
          <a:bodyPr anchor="t"/>
          <a:lstStyle/>
          <a:p>
            <a:pPr>
              <a:buClr>
                <a:srgbClr val="ED7D31"/>
              </a:buClr>
            </a:pPr>
            <a:r>
              <a:rPr lang="en-US" altLang="ja-JP" sz="1600" spc="-1" dirty="0">
                <a:uFill>
                  <a:solidFill>
                    <a:srgbClr val="FFFFFF"/>
                  </a:solidFill>
                </a:uFill>
                <a:latin typeface="Arial"/>
                <a:ea typeface="Meiryo"/>
                <a:cs typeface="+mn-lt"/>
              </a:rPr>
              <a:t>Step3:動画メトリックスと論文被引用数の回帰分析</a:t>
            </a:r>
            <a:endParaRPr lang="en-US" sz="1600" dirty="0"/>
          </a:p>
          <a:p>
            <a:pPr marL="285750" indent="-285750">
              <a:buClr>
                <a:srgbClr val="ED7D31"/>
              </a:buClr>
              <a:buFont typeface="Arial"/>
              <a:buChar char="•"/>
            </a:pPr>
            <a:endParaRPr lang="en-US" altLang="ja-JP" sz="1600" spc="-1" dirty="0">
              <a:uFill>
                <a:solidFill>
                  <a:srgbClr val="FFFFFF"/>
                </a:solidFill>
              </a:uFill>
              <a:latin typeface="Arial"/>
              <a:ea typeface="Meiryo"/>
              <a:cs typeface="+mn-lt"/>
            </a:endParaRPr>
          </a:p>
          <a:p>
            <a:pPr marL="285750" indent="-285750">
              <a:buClr>
                <a:srgbClr val="ED7D31"/>
              </a:buClr>
              <a:buFont typeface="Arial"/>
              <a:buChar char="•"/>
            </a:pPr>
            <a:r>
              <a:rPr lang="ja-JP" sz="1600" spc="-1">
                <a:uFill>
                  <a:solidFill>
                    <a:srgbClr val="FFFFFF"/>
                  </a:solidFill>
                </a:uFill>
                <a:latin typeface="Arial"/>
                <a:ea typeface="Meiryo"/>
                <a:cs typeface="+mn-lt"/>
              </a:rPr>
              <a:t>動画ラベル・メトリックスの論文被引用数への影響力を評価</a:t>
            </a:r>
            <a:endParaRPr lang="en-US" sz="1600" spc="-1" dirty="0">
              <a:uFill>
                <a:solidFill>
                  <a:srgbClr val="FFFFFF"/>
                </a:solidFill>
              </a:uFill>
              <a:latin typeface="Arial"/>
              <a:ea typeface="Meiryo"/>
              <a:cs typeface="+mn-lt"/>
            </a:endParaRPr>
          </a:p>
          <a:p>
            <a:pPr marL="285750" indent="-285750">
              <a:buClr>
                <a:srgbClr val="ED7D31"/>
              </a:buClr>
              <a:buFont typeface="Arial"/>
              <a:buChar char="•"/>
            </a:pPr>
            <a:endParaRPr lang="en-US" altLang="ja-JP" sz="1600" spc="-1" dirty="0">
              <a:uFill>
                <a:solidFill>
                  <a:srgbClr val="FFFFFF"/>
                </a:solidFill>
              </a:uFill>
              <a:latin typeface="Arial"/>
              <a:ea typeface="Meiryo"/>
              <a:cs typeface="+mn-lt"/>
            </a:endParaRPr>
          </a:p>
          <a:p>
            <a:pPr marL="285750" indent="-285750">
              <a:buClr>
                <a:srgbClr val="ED7D31"/>
              </a:buClr>
              <a:buFont typeface="Arial"/>
              <a:buChar char="•"/>
            </a:pPr>
            <a:r>
              <a:rPr lang="en-US" altLang="ja-JP" sz="1600" spc="-1" dirty="0" err="1">
                <a:uFill>
                  <a:solidFill>
                    <a:srgbClr val="FFFFFF"/>
                  </a:solidFill>
                </a:uFill>
                <a:latin typeface="Arial"/>
                <a:ea typeface="Meiryo"/>
                <a:cs typeface="+mn-lt"/>
              </a:rPr>
              <a:t>独立変数：動画ラベルでグループ化し、動画メトリックスを算出</a:t>
            </a:r>
            <a:endParaRPr lang="en-US" sz="1600" dirty="0" err="1"/>
          </a:p>
          <a:p>
            <a:pPr marL="742950" lvl="1" indent="-285750">
              <a:buClr>
                <a:srgbClr val="ED7D31"/>
              </a:buClr>
              <a:buFont typeface="Arial"/>
              <a:buChar char="•"/>
            </a:pPr>
            <a:r>
              <a:rPr lang="en-US" altLang="ja-JP" sz="1600" spc="-1" dirty="0" err="1">
                <a:uFill>
                  <a:solidFill>
                    <a:srgbClr val="FFFFFF"/>
                  </a:solidFill>
                </a:uFill>
                <a:latin typeface="Arial"/>
                <a:ea typeface="Meiryo"/>
                <a:cs typeface="+mn-lt"/>
              </a:rPr>
              <a:t>よりフィットするメトリックの提案</a:t>
            </a:r>
            <a:endParaRPr lang="en-US" sz="1600" dirty="0" err="1"/>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742950" lvl="1" indent="-285750">
              <a:buClr>
                <a:srgbClr val="ED7D31"/>
              </a:buClr>
              <a:buFont typeface="Arial"/>
              <a:buChar char="•"/>
            </a:pPr>
            <a:endParaRPr lang="en-US" altLang="ja-JP" sz="1600" spc="-1" dirty="0">
              <a:uFill>
                <a:solidFill>
                  <a:srgbClr val="FFFFFF"/>
                </a:solidFill>
              </a:uFill>
              <a:latin typeface="Arial"/>
              <a:ea typeface="Meiryo"/>
              <a:cs typeface="+mn-lt"/>
            </a:endParaRPr>
          </a:p>
          <a:p>
            <a:pPr marL="285750" indent="-285750">
              <a:buClr>
                <a:srgbClr val="ED7D31"/>
              </a:buClr>
              <a:buFont typeface="Arial"/>
              <a:buChar char="•"/>
            </a:pPr>
            <a:endParaRPr lang="ja-JP" altLang="en-US" sz="1600" spc="-1" dirty="0">
              <a:uFill>
                <a:solidFill>
                  <a:srgbClr val="FFFFFF"/>
                </a:solidFill>
              </a:uFill>
              <a:latin typeface="Arial"/>
              <a:ea typeface="Meiryo"/>
              <a:cs typeface="+mn-lt"/>
            </a:endParaRPr>
          </a:p>
          <a:p>
            <a:pPr marL="285750" indent="-285750">
              <a:buClr>
                <a:srgbClr val="ED7D31"/>
              </a:buClr>
              <a:buFont typeface="Arial"/>
              <a:buChar char="•"/>
            </a:pPr>
            <a:r>
              <a:rPr lang="ja-JP" altLang="en-US" sz="1600" spc="-1">
                <a:uFill>
                  <a:solidFill>
                    <a:srgbClr val="FFFFFF"/>
                  </a:solidFill>
                </a:uFill>
                <a:latin typeface="Arial"/>
                <a:ea typeface="Meiryo"/>
                <a:cs typeface="+mn-lt"/>
              </a:rPr>
              <a:t>学術分野・動画方式・チャンネルタイプによるメトリックス影響度の違いを検出、分野による効果的なYTリサーチコミュニケーションを提案</a:t>
            </a:r>
            <a:endParaRPr lang="ja-JP" altLang="en-US" sz="1600" spc="-1">
              <a:uFill>
                <a:solidFill>
                  <a:srgbClr val="FFFFFF"/>
                </a:solidFill>
              </a:uFill>
              <a:ea typeface="Meiryo"/>
              <a:cs typeface="Arial"/>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graphicFrame>
        <p:nvGraphicFramePr>
          <p:cNvPr id="2" name="Table 2">
            <a:extLst>
              <a:ext uri="{FF2B5EF4-FFF2-40B4-BE49-F238E27FC236}">
                <a16:creationId xmlns:a16="http://schemas.microsoft.com/office/drawing/2014/main" id="{EE058A46-A369-43CA-B198-CB1BC5566012}"/>
              </a:ext>
            </a:extLst>
          </p:cNvPr>
          <p:cNvGraphicFramePr>
            <a:graphicFrameLocks noGrp="1"/>
          </p:cNvGraphicFramePr>
          <p:nvPr>
            <p:extLst>
              <p:ext uri="{D42A27DB-BD31-4B8C-83A1-F6EECF244321}">
                <p14:modId xmlns:p14="http://schemas.microsoft.com/office/powerpoint/2010/main" val="3497606502"/>
              </p:ext>
            </p:extLst>
          </p:nvPr>
        </p:nvGraphicFramePr>
        <p:xfrm>
          <a:off x="941016" y="3009310"/>
          <a:ext cx="7263435" cy="1762377"/>
        </p:xfrm>
        <a:graphic>
          <a:graphicData uri="http://schemas.openxmlformats.org/drawingml/2006/table">
            <a:tbl>
              <a:tblPr firstRow="1" bandRow="1">
                <a:tableStyleId>{5C22544A-7EE6-4342-B048-85BDC9FD1C3A}</a:tableStyleId>
              </a:tblPr>
              <a:tblGrid>
                <a:gridCol w="2028713">
                  <a:extLst>
                    <a:ext uri="{9D8B030D-6E8A-4147-A177-3AD203B41FA5}">
                      <a16:colId xmlns:a16="http://schemas.microsoft.com/office/drawing/2014/main" val="2866247540"/>
                    </a:ext>
                  </a:extLst>
                </a:gridCol>
                <a:gridCol w="1927143">
                  <a:extLst>
                    <a:ext uri="{9D8B030D-6E8A-4147-A177-3AD203B41FA5}">
                      <a16:colId xmlns:a16="http://schemas.microsoft.com/office/drawing/2014/main" val="2501168984"/>
                    </a:ext>
                  </a:extLst>
                </a:gridCol>
                <a:gridCol w="2238612">
                  <a:extLst>
                    <a:ext uri="{9D8B030D-6E8A-4147-A177-3AD203B41FA5}">
                      <a16:colId xmlns:a16="http://schemas.microsoft.com/office/drawing/2014/main" val="269216160"/>
                    </a:ext>
                  </a:extLst>
                </a:gridCol>
                <a:gridCol w="1068967">
                  <a:extLst>
                    <a:ext uri="{9D8B030D-6E8A-4147-A177-3AD203B41FA5}">
                      <a16:colId xmlns:a16="http://schemas.microsoft.com/office/drawing/2014/main" val="2616574023"/>
                    </a:ext>
                  </a:extLst>
                </a:gridCol>
              </a:tblGrid>
              <a:tr h="388713">
                <a:tc>
                  <a:txBody>
                    <a:bodyPr/>
                    <a:lstStyle/>
                    <a:p>
                      <a:pPr lvl="0" algn="ctr">
                        <a:buNone/>
                      </a:pPr>
                      <a:r>
                        <a:rPr lang="ja-JP" altLang="en-US" sz="1200"/>
                        <a:t>変数名</a:t>
                      </a:r>
                      <a:endParaRPr lang="en-US" altLang="ja-JP" sz="1200"/>
                    </a:p>
                  </a:txBody>
                  <a:tcPr anchor="ctr"/>
                </a:tc>
                <a:tc>
                  <a:txBody>
                    <a:bodyPr/>
                    <a:lstStyle/>
                    <a:p>
                      <a:pPr algn="ctr"/>
                      <a:r>
                        <a:rPr lang="ja-JP" altLang="en-US" sz="1200"/>
                        <a:t>動画エンゲージメント</a:t>
                      </a:r>
                      <a:endParaRPr lang="en-US" sz="1200" dirty="0"/>
                    </a:p>
                  </a:txBody>
                  <a:tcPr anchor="ctr"/>
                </a:tc>
                <a:tc>
                  <a:txBody>
                    <a:bodyPr/>
                    <a:lstStyle/>
                    <a:p>
                      <a:pPr algn="ctr"/>
                      <a:r>
                        <a:rPr lang="ja-JP" altLang="en-US" sz="1200"/>
                        <a:t>メトリック</a:t>
                      </a:r>
                      <a:endParaRPr lang="en-US" sz="1200" dirty="0"/>
                    </a:p>
                  </a:txBody>
                  <a:tcPr anchor="ctr"/>
                </a:tc>
                <a:tc>
                  <a:txBody>
                    <a:bodyPr/>
                    <a:lstStyle/>
                    <a:p>
                      <a:pPr algn="ctr"/>
                      <a:r>
                        <a:rPr lang="ja-JP" altLang="en-US" sz="1200"/>
                        <a:t>値</a:t>
                      </a:r>
                      <a:endParaRPr lang="en-US" sz="1200" dirty="0"/>
                    </a:p>
                  </a:txBody>
                  <a:tcPr anchor="ctr"/>
                </a:tc>
                <a:extLst>
                  <a:ext uri="{0D108BD9-81ED-4DB2-BD59-A6C34878D82A}">
                    <a16:rowId xmlns:a16="http://schemas.microsoft.com/office/drawing/2014/main" val="1344821832"/>
                  </a:ext>
                </a:extLst>
              </a:tr>
              <a:tr h="230054">
                <a:tc>
                  <a:txBody>
                    <a:bodyPr/>
                    <a:lstStyle/>
                    <a:p>
                      <a:pPr lvl="0" algn="ctr">
                        <a:buNone/>
                      </a:pPr>
                      <a:r>
                        <a:rPr lang="ja-JP" altLang="en-US" sz="1200"/>
                        <a:t>_exp.like_dislike_ratio</a:t>
                      </a:r>
                    </a:p>
                  </a:txBody>
                  <a:tcPr marL="0" marR="0" marT="0" marB="0" anchor="ctr" horzOverflow="overflow"/>
                </a:tc>
                <a:tc rowSpan="2">
                  <a:txBody>
                    <a:bodyPr/>
                    <a:lstStyle/>
                    <a:p>
                      <a:pPr algn="ctr">
                        <a:buNone/>
                      </a:pPr>
                      <a:r>
                        <a:rPr lang="ja-JP" altLang="en-US" sz="1200"/>
                        <a:t>論文解説</a:t>
                      </a:r>
                      <a:endParaRPr lang="en-US" sz="1200" dirty="0"/>
                    </a:p>
                  </a:txBody>
                  <a:tcPr marL="0" marR="0" marT="0" marB="0" anchor="ctr" horzOverflow="overflow"/>
                </a:tc>
                <a:tc>
                  <a:txBody>
                    <a:bodyPr/>
                    <a:lstStyle/>
                    <a:p>
                      <a:pPr algn="ctr"/>
                      <a:r>
                        <a:rPr lang="en-US" sz="1200" err="1"/>
                        <a:t>LikeCount</a:t>
                      </a:r>
                      <a:r>
                        <a:rPr lang="ja-JP" altLang="en-US" sz="1200"/>
                        <a:t>計 / </a:t>
                      </a:r>
                      <a:r>
                        <a:rPr lang="en-US" sz="1200" err="1"/>
                        <a:t>dislilkeCount</a:t>
                      </a:r>
                      <a:r>
                        <a:rPr lang="ja-JP" altLang="en-US" sz="1200"/>
                        <a:t>計</a:t>
                      </a:r>
                      <a:endParaRPr lang="en-US" sz="1200"/>
                    </a:p>
                  </a:txBody>
                  <a:tcPr anchor="ctr"/>
                </a:tc>
                <a:tc>
                  <a:txBody>
                    <a:bodyPr/>
                    <a:lstStyle/>
                    <a:p>
                      <a:pPr algn="ctr"/>
                      <a:r>
                        <a:rPr lang="en-US" sz="1200" dirty="0"/>
                        <a:t>9.2</a:t>
                      </a:r>
                    </a:p>
                  </a:txBody>
                  <a:tcPr anchor="ctr"/>
                </a:tc>
                <a:extLst>
                  <a:ext uri="{0D108BD9-81ED-4DB2-BD59-A6C34878D82A}">
                    <a16:rowId xmlns:a16="http://schemas.microsoft.com/office/drawing/2014/main" val="3630160595"/>
                  </a:ext>
                </a:extLst>
              </a:tr>
              <a:tr h="388713">
                <a:tc>
                  <a:txBody>
                    <a:bodyPr/>
                    <a:lstStyle/>
                    <a:p>
                      <a:pPr lvl="0" algn="ctr">
                        <a:buNone/>
                      </a:pPr>
                      <a:r>
                        <a:rPr lang="en-US" altLang="ja-JP" sz="1200" b="0" i="0" u="none" strike="noStrike" noProof="0" dirty="0">
                          <a:latin typeface="Arial"/>
                        </a:rPr>
                        <a:t>_</a:t>
                      </a:r>
                      <a:r>
                        <a:rPr lang="en-US" altLang="ja-JP" sz="1200" b="0" i="0" u="none" strike="noStrike" noProof="0" err="1">
                          <a:latin typeface="Arial"/>
                        </a:rPr>
                        <a:t>exp.mean_duration</a:t>
                      </a:r>
                      <a:endParaRPr lang="ja-JP" altLang="en-US" sz="1200" b="0" i="0" u="none" strike="noStrike" noProof="0" err="1">
                        <a:latin typeface="Arial"/>
                      </a:endParaRPr>
                    </a:p>
                  </a:txBody>
                  <a:tcPr anchor="ctr"/>
                </a:tc>
                <a:tc vMerge="1">
                  <a:txBody>
                    <a:bodyPr/>
                    <a:lstStyle/>
                    <a:p>
                      <a:endParaRPr lang="en-US"/>
                    </a:p>
                  </a:txBody>
                  <a:tcPr marL="0" marR="0" marT="0" marB="0" anchor="ctr" horzOverflow="overflow"/>
                </a:tc>
                <a:tc>
                  <a:txBody>
                    <a:bodyPr/>
                    <a:lstStyle/>
                    <a:p>
                      <a:pPr algn="ctr"/>
                      <a:r>
                        <a:rPr lang="en-US" sz="1200" dirty="0"/>
                        <a:t>Duration</a:t>
                      </a:r>
                      <a:r>
                        <a:rPr lang="ja-JP" altLang="en-US" sz="1200"/>
                        <a:t>平均</a:t>
                      </a:r>
                      <a:endParaRPr lang="en-US" sz="1200" dirty="0"/>
                    </a:p>
                  </a:txBody>
                  <a:tcPr anchor="ctr"/>
                </a:tc>
                <a:tc>
                  <a:txBody>
                    <a:bodyPr/>
                    <a:lstStyle/>
                    <a:p>
                      <a:pPr algn="ctr"/>
                      <a:r>
                        <a:rPr lang="en-US" sz="1200" dirty="0"/>
                        <a:t>600 secs</a:t>
                      </a:r>
                    </a:p>
                  </a:txBody>
                  <a:tcPr anchor="ctr"/>
                </a:tc>
                <a:extLst>
                  <a:ext uri="{0D108BD9-81ED-4DB2-BD59-A6C34878D82A}">
                    <a16:rowId xmlns:a16="http://schemas.microsoft.com/office/drawing/2014/main" val="1589328591"/>
                  </a:ext>
                </a:extLst>
              </a:tr>
              <a:tr h="230054">
                <a:tc>
                  <a:txBody>
                    <a:bodyPr/>
                    <a:lstStyle/>
                    <a:p>
                      <a:pPr lvl="0" algn="ctr">
                        <a:buNone/>
                      </a:pPr>
                      <a:r>
                        <a:rPr lang="ja-JP" altLang="en-US" sz="1200"/>
                        <a:t> _ref.like_dislike_ratio</a:t>
                      </a:r>
                    </a:p>
                  </a:txBody>
                  <a:tcPr marL="0" marR="0" marT="0" marB="0" anchor="ctr" horzOverflow="overflow"/>
                </a:tc>
                <a:tc rowSpan="2">
                  <a:txBody>
                    <a:bodyPr/>
                    <a:lstStyle/>
                    <a:p>
                      <a:pPr lvl="0" algn="ctr">
                        <a:buNone/>
                      </a:pPr>
                      <a:r>
                        <a:rPr lang="ja-JP" altLang="en-US" sz="1200" b="0" i="0" u="none" strike="noStrike" noProof="0">
                          <a:latin typeface="Arial"/>
                        </a:rPr>
                        <a:t>単純言及</a:t>
                      </a:r>
                      <a:endParaRPr lang="en-US" sz="1200" dirty="0"/>
                    </a:p>
                  </a:txBody>
                  <a:tcPr marL="0" marR="0" marT="0" marB="0" anchor="ctr" horzOverflow="overflow"/>
                </a:tc>
                <a:tc>
                  <a:txBody>
                    <a:bodyPr/>
                    <a:lstStyle/>
                    <a:p>
                      <a:pPr lvl="0" algn="ctr">
                        <a:buNone/>
                      </a:pPr>
                      <a:r>
                        <a:rPr lang="en-US" sz="1200" err="1"/>
                        <a:t>LikeCount</a:t>
                      </a:r>
                      <a:r>
                        <a:rPr lang="ja-JP" altLang="en-US" sz="1200"/>
                        <a:t>計 / </a:t>
                      </a:r>
                      <a:r>
                        <a:rPr lang="en-US" sz="1200" err="1"/>
                        <a:t>dislilkeCount</a:t>
                      </a:r>
                      <a:r>
                        <a:rPr lang="ja-JP" altLang="en-US" sz="1200"/>
                        <a:t>計</a:t>
                      </a:r>
                    </a:p>
                  </a:txBody>
                  <a:tcPr anchor="ctr"/>
                </a:tc>
                <a:tc>
                  <a:txBody>
                    <a:bodyPr/>
                    <a:lstStyle/>
                    <a:p>
                      <a:pPr lvl="0" algn="ctr">
                        <a:buNone/>
                      </a:pPr>
                      <a:r>
                        <a:rPr lang="en-US" sz="1200" dirty="0"/>
                        <a:t>3.1</a:t>
                      </a:r>
                    </a:p>
                  </a:txBody>
                  <a:tcPr anchor="ctr"/>
                </a:tc>
                <a:extLst>
                  <a:ext uri="{0D108BD9-81ED-4DB2-BD59-A6C34878D82A}">
                    <a16:rowId xmlns:a16="http://schemas.microsoft.com/office/drawing/2014/main" val="330892507"/>
                  </a:ext>
                </a:extLst>
              </a:tr>
              <a:tr h="436311">
                <a:tc>
                  <a:txBody>
                    <a:bodyPr/>
                    <a:lstStyle/>
                    <a:p>
                      <a:pPr lvl="0" algn="ctr">
                        <a:buNone/>
                      </a:pPr>
                      <a:r>
                        <a:rPr lang="en-US" altLang="ja-JP" sz="1200" b="0" i="0" u="none" strike="noStrike" noProof="0" dirty="0">
                          <a:latin typeface="Arial"/>
                        </a:rPr>
                        <a:t>_</a:t>
                      </a:r>
                      <a:r>
                        <a:rPr lang="en-US" altLang="ja-JP" sz="1200" b="0" i="0" u="none" strike="noStrike" noProof="0" err="1">
                          <a:latin typeface="Arial"/>
                        </a:rPr>
                        <a:t>ref.mean_duration</a:t>
                      </a:r>
                      <a:endParaRPr lang="ja-JP" altLang="en-US" sz="1200" b="0" i="0" u="none" strike="noStrike" noProof="0" err="1">
                        <a:latin typeface="Arial"/>
                      </a:endParaRPr>
                    </a:p>
                  </a:txBody>
                  <a:tcPr anchor="ctr"/>
                </a:tc>
                <a:tc vMerge="1">
                  <a:txBody>
                    <a:bodyPr/>
                    <a:lstStyle/>
                    <a:p>
                      <a:endParaRPr lang="en-US" altLang="ja-JP"/>
                    </a:p>
                  </a:txBody>
                  <a:tcPr marL="0" marR="0" marT="0" marB="0" anchor="ctr" horzOverflow="overflow"/>
                </a:tc>
                <a:tc>
                  <a:txBody>
                    <a:bodyPr/>
                    <a:lstStyle/>
                    <a:p>
                      <a:pPr lvl="0" algn="ctr">
                        <a:buNone/>
                      </a:pPr>
                      <a:r>
                        <a:rPr lang="en-US" altLang="ja-JP" sz="1200" err="1"/>
                        <a:t>Duration平均</a:t>
                      </a:r>
                    </a:p>
                  </a:txBody>
                  <a:tcPr anchor="ctr"/>
                </a:tc>
                <a:tc>
                  <a:txBody>
                    <a:bodyPr/>
                    <a:lstStyle/>
                    <a:p>
                      <a:pPr lvl="0" algn="ctr">
                        <a:buNone/>
                      </a:pPr>
                      <a:r>
                        <a:rPr lang="en-US" sz="1200" dirty="0"/>
                        <a:t>1000 secs</a:t>
                      </a:r>
                    </a:p>
                  </a:txBody>
                  <a:tcPr anchor="ctr"/>
                </a:tc>
                <a:extLst>
                  <a:ext uri="{0D108BD9-81ED-4DB2-BD59-A6C34878D82A}">
                    <a16:rowId xmlns:a16="http://schemas.microsoft.com/office/drawing/2014/main" val="4056595068"/>
                  </a:ext>
                </a:extLst>
              </a:tr>
            </a:tbl>
          </a:graphicData>
        </a:graphic>
      </p:graphicFrame>
      <p:sp>
        <p:nvSpPr>
          <p:cNvPr id="3" name="TextBox 2">
            <a:extLst>
              <a:ext uri="{FF2B5EF4-FFF2-40B4-BE49-F238E27FC236}">
                <a16:creationId xmlns:a16="http://schemas.microsoft.com/office/drawing/2014/main" id="{8AEB6D84-F7E0-4AE3-A622-7C63D8B77FA2}"/>
              </a:ext>
            </a:extLst>
          </p:cNvPr>
          <p:cNvSpPr txBox="1"/>
          <p:nvPr/>
        </p:nvSpPr>
        <p:spPr>
          <a:xfrm>
            <a:off x="2016480" y="2736924"/>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表３　独立変数設定例</a:t>
            </a:r>
            <a:endParaRPr lang="en-US" sz="1200"/>
          </a:p>
        </p:txBody>
      </p:sp>
      <p:sp>
        <p:nvSpPr>
          <p:cNvPr id="4" name="TextBox 3">
            <a:extLst>
              <a:ext uri="{FF2B5EF4-FFF2-40B4-BE49-F238E27FC236}">
                <a16:creationId xmlns:a16="http://schemas.microsoft.com/office/drawing/2014/main" id="{A5B9E572-BF74-4399-B329-7C15D381B7A0}"/>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13</a:t>
            </a:r>
          </a:p>
        </p:txBody>
      </p:sp>
    </p:spTree>
    <p:extLst>
      <p:ext uri="{BB962C8B-B14F-4D97-AF65-F5344CB8AC3E}">
        <p14:creationId xmlns:p14="http://schemas.microsoft.com/office/powerpoint/2010/main" val="71166668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参考文献</a:t>
            </a:r>
            <a:endParaRPr lang="ja-JP" altLang="en-US" sz="2400" b="0" strike="noStrike" spc="-1" dirty="0">
              <a:solidFill>
                <a:srgbClr val="000000"/>
              </a:solidFill>
              <a:uFill>
                <a:solidFill>
                  <a:srgbClr val="FFFFFF"/>
                </a:solidFill>
              </a:uFill>
              <a:latin typeface="Meiryo"/>
              <a:ea typeface="Meiryo"/>
            </a:endParaRPr>
          </a:p>
        </p:txBody>
      </p:sp>
      <p:sp>
        <p:nvSpPr>
          <p:cNvPr id="103" name="TextShape 2"/>
          <p:cNvSpPr txBox="1"/>
          <p:nvPr/>
        </p:nvSpPr>
        <p:spPr>
          <a:xfrm>
            <a:off x="419776" y="1194480"/>
            <a:ext cx="8235562" cy="5120124"/>
          </a:xfrm>
          <a:prstGeom prst="rect">
            <a:avLst/>
          </a:prstGeom>
          <a:noFill/>
          <a:ln>
            <a:noFill/>
          </a:ln>
        </p:spPr>
        <p:txBody>
          <a:bodyPr anchor="t"/>
          <a:lstStyle/>
          <a:p>
            <a:pPr>
              <a:buClr>
                <a:srgbClr val="ED7D31"/>
              </a:buClr>
            </a:pPr>
            <a:r>
              <a:rPr lang="en-US" sz="1400" spc="-1" dirty="0" err="1">
                <a:uFill>
                  <a:solidFill>
                    <a:srgbClr val="FFFFFF"/>
                  </a:solidFill>
                </a:uFill>
                <a:latin typeface="Arial"/>
                <a:ea typeface="Meiryo"/>
                <a:cs typeface="Arial"/>
              </a:rPr>
              <a:t>Eysenbach</a:t>
            </a:r>
            <a:r>
              <a:rPr lang="en-US" sz="1400" spc="-1" dirty="0">
                <a:uFill>
                  <a:solidFill>
                    <a:srgbClr val="FFFFFF"/>
                  </a:solidFill>
                </a:uFill>
                <a:latin typeface="Arial"/>
                <a:ea typeface="+mn-lt"/>
                <a:cs typeface="Arial"/>
              </a:rPr>
              <a:t> G(2012), Can Tweets Predict Citations? Metrics of Social Impact Based on Twitter and Correlation with Traditional Metrics of Scientific Impact. </a:t>
            </a:r>
            <a:r>
              <a:rPr lang="en-US" sz="1400" i="1" spc="-1" dirty="0">
                <a:uFill>
                  <a:solidFill>
                    <a:srgbClr val="FFFFFF"/>
                  </a:solidFill>
                </a:uFill>
                <a:latin typeface="Arial"/>
                <a:ea typeface="+mn-lt"/>
                <a:cs typeface="Arial"/>
              </a:rPr>
              <a:t>J Med Internet Res</a:t>
            </a:r>
            <a:r>
              <a:rPr lang="en-US" sz="1400" spc="-1" dirty="0">
                <a:uFill>
                  <a:solidFill>
                    <a:srgbClr val="FFFFFF"/>
                  </a:solidFill>
                </a:uFill>
                <a:latin typeface="Arial"/>
                <a:ea typeface="+mn-lt"/>
                <a:cs typeface="Arial"/>
              </a:rPr>
              <a:t>.</a:t>
            </a:r>
          </a:p>
          <a:p>
            <a:pPr>
              <a:buClr>
                <a:srgbClr val="ED7D31"/>
              </a:buClr>
            </a:pPr>
            <a:endParaRPr lang="en-US" sz="1400" spc="-1" dirty="0">
              <a:uFill>
                <a:solidFill>
                  <a:srgbClr val="FFFFFF"/>
                </a:solidFill>
              </a:uFill>
              <a:latin typeface="Arial"/>
              <a:ea typeface="Meiryo"/>
              <a:cs typeface="Arial"/>
            </a:endParaRPr>
          </a:p>
          <a:p>
            <a:pPr>
              <a:buClr>
                <a:srgbClr val="ED7D31"/>
              </a:buClr>
            </a:pPr>
            <a:r>
              <a:rPr lang="en-US" sz="1400" spc="-1" dirty="0">
                <a:uFill>
                  <a:solidFill>
                    <a:srgbClr val="FFFFFF"/>
                  </a:solidFill>
                </a:uFill>
                <a:latin typeface="Arial"/>
                <a:ea typeface="Meiryo"/>
                <a:cs typeface="Arial"/>
              </a:rPr>
              <a:t>Galetti</a:t>
            </a:r>
            <a:r>
              <a:rPr lang="ja-JP" altLang="en-US" sz="1400" spc="-1" dirty="0">
                <a:uFill>
                  <a:solidFill>
                    <a:srgbClr val="FFFFFF"/>
                  </a:solidFill>
                </a:uFill>
                <a:latin typeface="Arial"/>
                <a:ea typeface="Meiryo"/>
                <a:cs typeface="Arial"/>
              </a:rPr>
              <a:t> </a:t>
            </a:r>
            <a:r>
              <a:rPr lang="en-US" sz="1400" spc="-1" dirty="0">
                <a:uFill>
                  <a:solidFill>
                    <a:srgbClr val="FFFFFF"/>
                  </a:solidFill>
                </a:uFill>
                <a:latin typeface="Arial"/>
                <a:ea typeface="Meiryo"/>
                <a:cs typeface="Arial"/>
              </a:rPr>
              <a:t>et</a:t>
            </a:r>
            <a:r>
              <a:rPr lang="ja-JP" altLang="en-US" sz="1400" spc="-1" dirty="0">
                <a:uFill>
                  <a:solidFill>
                    <a:srgbClr val="FFFFFF"/>
                  </a:solidFill>
                </a:uFill>
                <a:latin typeface="Arial"/>
                <a:ea typeface="Meiryo"/>
                <a:cs typeface="Arial"/>
              </a:rPr>
              <a:t> </a:t>
            </a:r>
            <a:r>
              <a:rPr lang="en-US" sz="1400" spc="-1" dirty="0">
                <a:uFill>
                  <a:solidFill>
                    <a:srgbClr val="FFFFFF"/>
                  </a:solidFill>
                </a:uFill>
                <a:latin typeface="Arial"/>
                <a:ea typeface="Meiryo"/>
                <a:cs typeface="Arial"/>
              </a:rPr>
              <a:t>al.(2017), </a:t>
            </a:r>
            <a:r>
              <a:rPr lang="en-US" sz="1400" spc="-1" dirty="0">
                <a:uFill>
                  <a:solidFill>
                    <a:srgbClr val="FFFFFF"/>
                  </a:solidFill>
                </a:uFill>
                <a:latin typeface="Arial"/>
                <a:ea typeface="+mn-lt"/>
                <a:cs typeface="Arial"/>
              </a:rPr>
              <a:t>Scientists need social media influencers.</a:t>
            </a:r>
            <a:r>
              <a:rPr lang="en-US" sz="1400" spc="-1" dirty="0">
                <a:uFill>
                  <a:solidFill>
                    <a:srgbClr val="FFFFFF"/>
                  </a:solidFill>
                </a:uFill>
                <a:latin typeface="Arial"/>
                <a:ea typeface="Meiryo"/>
                <a:cs typeface="Arial"/>
              </a:rPr>
              <a:t> </a:t>
            </a:r>
            <a:r>
              <a:rPr lang="en-US" altLang="ko-KR" sz="1400" i="1" spc="-1" dirty="0">
                <a:uFill>
                  <a:solidFill>
                    <a:srgbClr val="FFFFFF"/>
                  </a:solidFill>
                </a:uFill>
                <a:latin typeface="Arial"/>
                <a:ea typeface="+mn-lt"/>
                <a:cs typeface="Arial"/>
              </a:rPr>
              <a:t>Science</a:t>
            </a:r>
            <a:r>
              <a:rPr lang="en-US" altLang="ko-KR" sz="1400" spc="-1" dirty="0">
                <a:uFill>
                  <a:solidFill>
                    <a:srgbClr val="FFFFFF"/>
                  </a:solidFill>
                </a:uFill>
                <a:latin typeface="Arial"/>
                <a:ea typeface="+mn-lt"/>
                <a:cs typeface="Arial"/>
              </a:rPr>
              <a:t>.</a:t>
            </a:r>
            <a:endParaRPr lang="en-US" sz="1400" spc="-1" dirty="0">
              <a:uFill>
                <a:solidFill>
                  <a:srgbClr val="FFFFFF"/>
                </a:solidFill>
              </a:uFill>
              <a:latin typeface="Arial"/>
              <a:ea typeface="Meiryo"/>
              <a:cs typeface="Arial"/>
            </a:endParaRPr>
          </a:p>
          <a:p>
            <a:pPr>
              <a:buClr>
                <a:srgbClr val="ED7D31"/>
              </a:buClr>
            </a:pPr>
            <a:endParaRPr lang="en-US" sz="1400" spc="-1" dirty="0">
              <a:uFill>
                <a:solidFill>
                  <a:srgbClr val="FFFFFF"/>
                </a:solidFill>
              </a:uFill>
              <a:latin typeface="Arial"/>
              <a:ea typeface="Meiryo"/>
              <a:cs typeface="Arial"/>
            </a:endParaRPr>
          </a:p>
          <a:p>
            <a:pPr>
              <a:buClr>
                <a:srgbClr val="ED7D31"/>
              </a:buClr>
            </a:pPr>
            <a:r>
              <a:rPr lang="en-US" sz="1400" spc="-1" dirty="0" err="1">
                <a:uFill>
                  <a:solidFill>
                    <a:srgbClr val="FFFFFF"/>
                  </a:solidFill>
                </a:uFill>
                <a:latin typeface="Arial"/>
                <a:ea typeface="Meiryo"/>
                <a:cs typeface="Arial"/>
              </a:rPr>
              <a:t>Kousha</a:t>
            </a:r>
            <a:r>
              <a:rPr lang="ja-JP" altLang="en-US" sz="1400" spc="-1" dirty="0">
                <a:uFill>
                  <a:solidFill>
                    <a:srgbClr val="FFFFFF"/>
                  </a:solidFill>
                </a:uFill>
                <a:latin typeface="Arial"/>
                <a:ea typeface="Meiryo"/>
                <a:cs typeface="Arial"/>
              </a:rPr>
              <a:t> </a:t>
            </a:r>
            <a:r>
              <a:rPr lang="en-US" sz="1400" spc="-1" dirty="0">
                <a:uFill>
                  <a:solidFill>
                    <a:srgbClr val="FFFFFF"/>
                  </a:solidFill>
                </a:uFill>
                <a:latin typeface="Arial"/>
                <a:ea typeface="Meiryo"/>
                <a:cs typeface="Arial"/>
              </a:rPr>
              <a:t>et</a:t>
            </a:r>
            <a:r>
              <a:rPr lang="ja-JP" altLang="en-US" sz="1400" spc="-1" dirty="0">
                <a:uFill>
                  <a:solidFill>
                    <a:srgbClr val="FFFFFF"/>
                  </a:solidFill>
                </a:uFill>
                <a:latin typeface="Arial"/>
                <a:ea typeface="Meiryo"/>
                <a:cs typeface="Arial"/>
              </a:rPr>
              <a:t> </a:t>
            </a:r>
            <a:r>
              <a:rPr lang="en-US" sz="1400" spc="-1" dirty="0">
                <a:uFill>
                  <a:solidFill>
                    <a:srgbClr val="FFFFFF"/>
                  </a:solidFill>
                </a:uFill>
                <a:latin typeface="Arial"/>
                <a:ea typeface="Meiryo"/>
                <a:cs typeface="Arial"/>
              </a:rPr>
              <a:t>al.(2012), </a:t>
            </a:r>
            <a:r>
              <a:rPr lang="en-US" sz="1400" spc="-1" dirty="0">
                <a:uFill>
                  <a:solidFill>
                    <a:srgbClr val="FFFFFF"/>
                  </a:solidFill>
                </a:uFill>
                <a:latin typeface="Arial"/>
                <a:ea typeface="+mn-lt"/>
                <a:cs typeface="Arial"/>
              </a:rPr>
              <a:t>The role of online videos in research communication: A content analysis of YouTube videos cited in academic publications. </a:t>
            </a:r>
            <a:r>
              <a:rPr lang="en-US" sz="1400" i="1" spc="-1" dirty="0">
                <a:uFill>
                  <a:solidFill>
                    <a:srgbClr val="FFFFFF"/>
                  </a:solidFill>
                </a:uFill>
                <a:latin typeface="Arial"/>
                <a:ea typeface="+mn-lt"/>
                <a:cs typeface="Arial"/>
              </a:rPr>
              <a:t>J Am Soc Inf Sci Tec</a:t>
            </a:r>
            <a:r>
              <a:rPr lang="en-US" sz="1400" spc="-1" dirty="0">
                <a:uFill>
                  <a:solidFill>
                    <a:srgbClr val="FFFFFF"/>
                  </a:solidFill>
                </a:uFill>
                <a:latin typeface="Arial"/>
                <a:ea typeface="Meiryo"/>
                <a:cs typeface="Arial"/>
              </a:rPr>
              <a:t>.</a:t>
            </a:r>
          </a:p>
          <a:p>
            <a:pPr>
              <a:buClr>
                <a:srgbClr val="ED7D31"/>
              </a:buClr>
            </a:pPr>
            <a:endParaRPr lang="en-US" sz="1400" spc="-1" dirty="0">
              <a:uFill>
                <a:solidFill>
                  <a:srgbClr val="FFFFFF"/>
                </a:solidFill>
              </a:uFill>
              <a:latin typeface="Arial"/>
              <a:ea typeface="Meiryo"/>
              <a:cs typeface="Arial"/>
            </a:endParaRPr>
          </a:p>
          <a:p>
            <a:pPr>
              <a:buClr>
                <a:srgbClr val="ED7D31"/>
              </a:buClr>
            </a:pPr>
            <a:r>
              <a:rPr lang="en-US" altLang="ja-JP" sz="1400" spc="-1" dirty="0">
                <a:uFill>
                  <a:solidFill>
                    <a:srgbClr val="FFFFFF"/>
                  </a:solidFill>
                </a:uFill>
                <a:latin typeface="Arial"/>
                <a:ea typeface="Meiryo"/>
                <a:cs typeface="Arial"/>
              </a:rPr>
              <a:t>Welbourne</a:t>
            </a:r>
            <a:r>
              <a:rPr lang="ja-JP" sz="1400" spc="-1" dirty="0">
                <a:uFill>
                  <a:solidFill>
                    <a:srgbClr val="FFFFFF"/>
                  </a:solidFill>
                </a:uFill>
                <a:latin typeface="Arial"/>
                <a:ea typeface="Meiryo"/>
                <a:cs typeface="Arial"/>
              </a:rPr>
              <a:t> </a:t>
            </a:r>
            <a:r>
              <a:rPr lang="en-US" altLang="ja-JP" sz="1400" spc="-1" dirty="0">
                <a:uFill>
                  <a:solidFill>
                    <a:srgbClr val="FFFFFF"/>
                  </a:solidFill>
                </a:uFill>
                <a:latin typeface="Arial"/>
                <a:ea typeface="Meiryo"/>
                <a:cs typeface="Arial"/>
              </a:rPr>
              <a:t>et</a:t>
            </a:r>
            <a:r>
              <a:rPr lang="ja-JP" sz="1400" spc="-1" dirty="0">
                <a:uFill>
                  <a:solidFill>
                    <a:srgbClr val="FFFFFF"/>
                  </a:solidFill>
                </a:uFill>
                <a:latin typeface="Arial"/>
                <a:ea typeface="Meiryo"/>
                <a:cs typeface="Arial"/>
              </a:rPr>
              <a:t> </a:t>
            </a:r>
            <a:r>
              <a:rPr lang="en-US" altLang="ja-JP" sz="1400" spc="-1" dirty="0">
                <a:uFill>
                  <a:solidFill>
                    <a:srgbClr val="FFFFFF"/>
                  </a:solidFill>
                </a:uFill>
                <a:latin typeface="Arial"/>
                <a:ea typeface="Meiryo"/>
                <a:cs typeface="Arial"/>
              </a:rPr>
              <a:t>al.(2016), </a:t>
            </a:r>
            <a:r>
              <a:rPr lang="en-US" sz="1400" spc="-1" dirty="0">
                <a:uFill>
                  <a:solidFill>
                    <a:srgbClr val="FFFFFF"/>
                  </a:solidFill>
                </a:uFill>
                <a:latin typeface="Arial"/>
                <a:ea typeface="+mn-lt"/>
                <a:cs typeface="Arial"/>
              </a:rPr>
              <a:t>Science communication on YouTube: Factors that affect channel and video popularity. </a:t>
            </a:r>
            <a:r>
              <a:rPr lang="en-US" sz="1400" i="1" spc="-1" dirty="0">
                <a:uFill>
                  <a:solidFill>
                    <a:srgbClr val="FFFFFF"/>
                  </a:solidFill>
                </a:uFill>
                <a:latin typeface="Arial"/>
                <a:ea typeface="+mn-lt"/>
                <a:cs typeface="Arial"/>
              </a:rPr>
              <a:t>Public Understanding of Science</a:t>
            </a:r>
            <a:r>
              <a:rPr lang="en-US" sz="1400" spc="-1" dirty="0">
                <a:uFill>
                  <a:solidFill>
                    <a:srgbClr val="FFFFFF"/>
                  </a:solidFill>
                </a:uFill>
                <a:latin typeface="Arial"/>
                <a:ea typeface="+mn-lt"/>
                <a:cs typeface="Arial"/>
              </a:rPr>
              <a:t>.</a:t>
            </a:r>
            <a:endParaRPr lang="en-US" sz="1400" dirty="0">
              <a:latin typeface="Arial"/>
              <a:ea typeface="Meiryo"/>
              <a:cs typeface="Arial"/>
            </a:endParaRPr>
          </a:p>
          <a:p>
            <a:pPr>
              <a:buClr>
                <a:srgbClr val="ED7D31"/>
              </a:buClr>
            </a:pPr>
            <a:endParaRPr lang="en-US" sz="1400" spc="-1" dirty="0">
              <a:uFill>
                <a:solidFill>
                  <a:srgbClr val="FFFFFF"/>
                </a:solidFill>
              </a:uFill>
              <a:latin typeface="Arial"/>
              <a:ea typeface="Meiryo"/>
              <a:cs typeface="Arial"/>
            </a:endParaRPr>
          </a:p>
          <a:p>
            <a:pPr>
              <a:buClr>
                <a:srgbClr val="ED7D31"/>
              </a:buClr>
            </a:pPr>
            <a:r>
              <a:rPr lang="en-US" sz="1400" spc="-1" dirty="0">
                <a:uFill>
                  <a:solidFill>
                    <a:srgbClr val="FFFFFF"/>
                  </a:solidFill>
                </a:uFill>
                <a:latin typeface="Arial"/>
                <a:ea typeface="Meiryo"/>
                <a:cs typeface="Arial"/>
              </a:rPr>
              <a:t>Zong et al.(2019), </a:t>
            </a:r>
            <a:r>
              <a:rPr lang="en-US" sz="1400" spc="-1" dirty="0">
                <a:uFill>
                  <a:solidFill>
                    <a:srgbClr val="FFFFFF"/>
                  </a:solidFill>
                </a:uFill>
                <a:latin typeface="Arial"/>
                <a:ea typeface="+mn-lt"/>
                <a:cs typeface="Arial"/>
              </a:rPr>
              <a:t>The impact of video abstract on citation counts: evidence from a retrospective cohort study of New Journal of Physics. </a:t>
            </a:r>
            <a:r>
              <a:rPr lang="en-US" sz="1400" i="1" spc="-1" dirty="0" err="1">
                <a:uFill>
                  <a:solidFill>
                    <a:srgbClr val="FFFFFF"/>
                  </a:solidFill>
                </a:uFill>
                <a:latin typeface="Arial"/>
                <a:ea typeface="+mn-lt"/>
                <a:cs typeface="Arial"/>
              </a:rPr>
              <a:t>Scientometrics</a:t>
            </a:r>
            <a:r>
              <a:rPr lang="en-US" sz="1400" spc="-1" dirty="0">
                <a:uFill>
                  <a:solidFill>
                    <a:srgbClr val="FFFFFF"/>
                  </a:solidFill>
                </a:uFill>
                <a:latin typeface="Arial"/>
                <a:ea typeface="+mn-lt"/>
                <a:cs typeface="Arial"/>
              </a:rPr>
              <a:t>.</a:t>
            </a:r>
            <a:endParaRPr lang="en-US" sz="1400" dirty="0">
              <a:latin typeface="Arial"/>
              <a:cs typeface="Arial"/>
            </a:endParaRPr>
          </a:p>
        </p:txBody>
      </p:sp>
      <p:sp>
        <p:nvSpPr>
          <p:cNvPr id="10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4" name="TextBox 3">
            <a:extLst>
              <a:ext uri="{FF2B5EF4-FFF2-40B4-BE49-F238E27FC236}">
                <a16:creationId xmlns:a16="http://schemas.microsoft.com/office/drawing/2014/main" id="{A188BF92-EC3D-4449-8002-09CFCF68CAE9}"/>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14</a:t>
            </a:r>
          </a:p>
        </p:txBody>
      </p:sp>
    </p:spTree>
    <p:extLst>
      <p:ext uri="{BB962C8B-B14F-4D97-AF65-F5344CB8AC3E}">
        <p14:creationId xmlns:p14="http://schemas.microsoft.com/office/powerpoint/2010/main" val="186152054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sz="2400" b="0" strike="noStrike" spc="-1">
                <a:solidFill>
                  <a:srgbClr val="000000"/>
                </a:solidFill>
                <a:uFill>
                  <a:solidFill>
                    <a:srgbClr val="FFFFFF"/>
                  </a:solidFill>
                </a:uFill>
                <a:latin typeface="Meiryo"/>
                <a:ea typeface="Meiryo"/>
              </a:rPr>
              <a:t>研究背景</a:t>
            </a:r>
          </a:p>
        </p:txBody>
      </p:sp>
      <p:sp>
        <p:nvSpPr>
          <p:cNvPr id="93" name="TextShape 2"/>
          <p:cNvSpPr txBox="1"/>
          <p:nvPr/>
        </p:nvSpPr>
        <p:spPr>
          <a:xfrm>
            <a:off x="243719" y="1175350"/>
            <a:ext cx="8671320" cy="5013086"/>
          </a:xfrm>
          <a:prstGeom prst="rect">
            <a:avLst/>
          </a:prstGeom>
          <a:noFill/>
          <a:ln>
            <a:noFill/>
          </a:ln>
        </p:spPr>
        <p:txBody>
          <a:bodyPr anchor="t"/>
          <a:lstStyle/>
          <a:p>
            <a:pPr marL="342900" indent="-342900">
              <a:lnSpc>
                <a:spcPct val="150000"/>
              </a:lnSpc>
              <a:buClr>
                <a:srgbClr val="ED7D31"/>
              </a:buClr>
              <a:buFont typeface="Arial" charset="2"/>
              <a:buChar char="•"/>
            </a:pPr>
            <a:r>
              <a:rPr lang="ja-JP" altLang="en-US" spc="-1">
                <a:solidFill>
                  <a:srgbClr val="000000"/>
                </a:solidFill>
                <a:uFill>
                  <a:solidFill>
                    <a:srgbClr val="FFFFFF"/>
                  </a:solidFill>
                </a:uFill>
                <a:latin typeface="Meiryo"/>
                <a:ea typeface="Meiryo"/>
              </a:rPr>
              <a:t>近年、サイエンスコミュニケーションが、ポリシー・イシューメーキングに及ぼす影響力は大きい。</a:t>
            </a:r>
            <a:endParaRPr lang="en-US" altLang="en-US" spc="-1">
              <a:uFill>
                <a:solidFill>
                  <a:srgbClr val="FFFFFF"/>
                </a:solidFill>
              </a:uFill>
              <a:latin typeface="Meiryo"/>
              <a:ea typeface="Meiryo"/>
              <a:cs typeface="Arial"/>
            </a:endParaRPr>
          </a:p>
          <a:p>
            <a:pPr marL="342900" indent="-342900">
              <a:lnSpc>
                <a:spcPct val="150000"/>
              </a:lnSpc>
              <a:buClr>
                <a:srgbClr val="ED7D31"/>
              </a:buClr>
              <a:buFont typeface="Arial,Sans-Serif" charset="2"/>
              <a:buChar char="•"/>
            </a:pPr>
            <a:r>
              <a:rPr lang="ja-JP" spc="-1">
                <a:uFill>
                  <a:solidFill>
                    <a:srgbClr val="FFFFFF"/>
                  </a:solidFill>
                </a:uFill>
                <a:latin typeface="Meiryo"/>
                <a:ea typeface="Meiryo"/>
                <a:cs typeface="Arial"/>
              </a:rPr>
              <a:t>論文に関するサイエンスコミュニケーション活動のリターンとして、関連研究への被引用数・大衆的認知度向上が期待される。</a:t>
            </a:r>
            <a:r>
              <a:rPr lang="en-US" spc="-1" dirty="0">
                <a:uFill>
                  <a:solidFill>
                    <a:srgbClr val="FFFFFF"/>
                  </a:solidFill>
                </a:uFill>
                <a:latin typeface="Meiryo"/>
                <a:ea typeface="Meiryo"/>
                <a:cs typeface="Arial"/>
              </a:rPr>
              <a:t>(Galetti</a:t>
            </a:r>
            <a:r>
              <a:rPr lang="ja-JP" spc="-1" dirty="0">
                <a:uFill>
                  <a:solidFill>
                    <a:srgbClr val="FFFFFF"/>
                  </a:solidFill>
                </a:uFill>
                <a:latin typeface="Meiryo"/>
                <a:ea typeface="Meiryo"/>
                <a:cs typeface="Arial"/>
              </a:rPr>
              <a:t> </a:t>
            </a:r>
            <a:r>
              <a:rPr lang="en-US" spc="-1" dirty="0">
                <a:uFill>
                  <a:solidFill>
                    <a:srgbClr val="FFFFFF"/>
                  </a:solidFill>
                </a:uFill>
                <a:latin typeface="Meiryo"/>
                <a:ea typeface="Meiryo"/>
                <a:cs typeface="Arial"/>
              </a:rPr>
              <a:t>et</a:t>
            </a:r>
            <a:r>
              <a:rPr lang="ja-JP" spc="-1" dirty="0">
                <a:uFill>
                  <a:solidFill>
                    <a:srgbClr val="FFFFFF"/>
                  </a:solidFill>
                </a:uFill>
                <a:latin typeface="Meiryo"/>
                <a:ea typeface="Meiryo"/>
                <a:cs typeface="Arial"/>
              </a:rPr>
              <a:t> </a:t>
            </a:r>
            <a:r>
              <a:rPr lang="en-US" spc="-1" dirty="0">
                <a:uFill>
                  <a:solidFill>
                    <a:srgbClr val="FFFFFF"/>
                  </a:solidFill>
                </a:uFill>
                <a:latin typeface="Meiryo"/>
                <a:ea typeface="Meiryo"/>
                <a:cs typeface="Arial"/>
              </a:rPr>
              <a:t>al.,2017)</a:t>
            </a:r>
            <a:endParaRPr lang="ja-JP" spc="-1" dirty="0">
              <a:uFill>
                <a:solidFill>
                  <a:srgbClr val="FFFFFF"/>
                </a:solidFill>
              </a:uFill>
              <a:latin typeface="Meiryo"/>
              <a:ea typeface="Meiryo"/>
              <a:cs typeface="+mn-lt"/>
            </a:endParaRPr>
          </a:p>
          <a:p>
            <a:pPr marL="342900" indent="-342900">
              <a:lnSpc>
                <a:spcPct val="150000"/>
              </a:lnSpc>
              <a:buClr>
                <a:srgbClr val="ED7D31"/>
              </a:buClr>
              <a:buFont typeface="Arial,Sans-Serif" charset="2"/>
              <a:buChar char="•"/>
            </a:pPr>
            <a:r>
              <a:rPr lang="en-US" altLang="ja-JP" spc="-1" dirty="0">
                <a:uFill>
                  <a:solidFill>
                    <a:srgbClr val="FFFFFF"/>
                  </a:solidFill>
                </a:uFill>
                <a:latin typeface="Meiryo"/>
                <a:ea typeface="Meiryo"/>
                <a:cs typeface="+mn-lt"/>
              </a:rPr>
              <a:t>Web2.0</a:t>
            </a:r>
            <a:r>
              <a:rPr lang="ja-JP" altLang="en-US" spc="-1">
                <a:uFill>
                  <a:solidFill>
                    <a:srgbClr val="FFFFFF"/>
                  </a:solidFill>
                </a:uFill>
                <a:latin typeface="Meiryo"/>
                <a:ea typeface="Meiryo"/>
                <a:cs typeface="+mn-lt"/>
              </a:rPr>
              <a:t>の登場から、</a:t>
            </a:r>
            <a:r>
              <a:rPr lang="ja-JP" spc="-1">
                <a:uFill>
                  <a:solidFill>
                    <a:srgbClr val="FFFFFF"/>
                  </a:solidFill>
                </a:uFill>
                <a:latin typeface="Meiryo"/>
                <a:ea typeface="Meiryo"/>
                <a:cs typeface="+mn-lt"/>
              </a:rPr>
              <a:t>サイエンスコミュニケーションメディアの中で動画メディアへの関心と活用度が上がっており、特に論文に関するYouTube動画数が増大している。</a:t>
            </a:r>
            <a:endParaRPr lang="ja-JP" altLang="en-US" spc="-1" dirty="0">
              <a:uFill>
                <a:solidFill>
                  <a:srgbClr val="FFFFFF"/>
                </a:solidFill>
              </a:uFill>
              <a:latin typeface="Meiryo"/>
              <a:ea typeface="Meiryo"/>
              <a:cs typeface="+mn-lt"/>
            </a:endParaRPr>
          </a:p>
          <a:p>
            <a:pPr marL="342900" indent="-342900">
              <a:lnSpc>
                <a:spcPct val="150000"/>
              </a:lnSpc>
              <a:buClr>
                <a:srgbClr val="ED7D31"/>
              </a:buClr>
              <a:buFont typeface="Arial,Sans-Serif" charset="2"/>
              <a:buChar char="•"/>
            </a:pPr>
            <a:r>
              <a:rPr lang="ja-JP" spc="-1">
                <a:uFill>
                  <a:solidFill>
                    <a:srgbClr val="FFFFFF"/>
                  </a:solidFill>
                </a:uFill>
                <a:latin typeface="Meiryo"/>
                <a:ea typeface="Meiryo"/>
                <a:cs typeface="+mn-lt"/>
              </a:rPr>
              <a:t>論文に関するYT動画公開は、新興の手法であり、その効果について定量的には十分</a:t>
            </a:r>
            <a:r>
              <a:rPr lang="ja-JP" altLang="en-US" spc="-1">
                <a:uFill>
                  <a:solidFill>
                    <a:srgbClr val="FFFFFF"/>
                  </a:solidFill>
                </a:uFill>
                <a:latin typeface="Meiryo"/>
                <a:ea typeface="Meiryo"/>
                <a:cs typeface="+mn-lt"/>
              </a:rPr>
              <a:t>検証されていない。</a:t>
            </a:r>
            <a:endParaRPr lang="en-US" altLang="ja-JP" spc="-1">
              <a:uFill>
                <a:solidFill>
                  <a:srgbClr val="FFFFFF"/>
                </a:solidFill>
              </a:uFill>
              <a:latin typeface="Meiryo"/>
              <a:ea typeface="Meiryo"/>
              <a:cs typeface="+mn-lt"/>
            </a:endParaRPr>
          </a:p>
          <a:p>
            <a:pPr marL="342900" indent="-342900">
              <a:lnSpc>
                <a:spcPct val="150000"/>
              </a:lnSpc>
              <a:buClr>
                <a:srgbClr val="ED7D31"/>
              </a:buClr>
              <a:buFont typeface="Arial" charset="2"/>
              <a:buChar char="•"/>
            </a:pPr>
            <a:endParaRPr lang="ja-JP" altLang="en-US" spc="-1">
              <a:uFill>
                <a:solidFill>
                  <a:srgbClr val="FFFFFF"/>
                </a:solidFill>
              </a:uFill>
              <a:latin typeface="Meiryo"/>
              <a:ea typeface="Meiryo"/>
              <a:cs typeface="Arial"/>
            </a:endParaRP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sz="2400" b="0" strike="noStrike" spc="-1">
                <a:solidFill>
                  <a:srgbClr val="000000"/>
                </a:solidFill>
                <a:uFill>
                  <a:solidFill>
                    <a:srgbClr val="FFFFFF"/>
                  </a:solidFill>
                </a:uFill>
                <a:latin typeface="Meiryo"/>
                <a:ea typeface="Meiryo"/>
              </a:rPr>
              <a:t>背景</a:t>
            </a:r>
            <a:r>
              <a:rPr lang="ja-JP" sz="2400" spc="-1">
                <a:solidFill>
                  <a:srgbClr val="000000"/>
                </a:solidFill>
                <a:uFill>
                  <a:solidFill>
                    <a:srgbClr val="FFFFFF"/>
                  </a:solidFill>
                </a:uFill>
                <a:latin typeface="Meiryo"/>
                <a:ea typeface="Meiryo"/>
              </a:rPr>
              <a:t>(</a:t>
            </a:r>
            <a:r>
              <a:rPr lang="en-US" altLang="ja-JP" sz="2400" spc="-1" dirty="0">
                <a:solidFill>
                  <a:srgbClr val="000000"/>
                </a:solidFill>
                <a:uFill>
                  <a:solidFill>
                    <a:srgbClr val="FFFFFF"/>
                  </a:solidFill>
                </a:uFill>
                <a:latin typeface="Meiryo"/>
                <a:ea typeface="Meiryo"/>
              </a:rPr>
              <a:t>1</a:t>
            </a:r>
            <a:r>
              <a:rPr lang="ja-JP" sz="2400" spc="-1">
                <a:solidFill>
                  <a:srgbClr val="000000"/>
                </a:solidFill>
                <a:uFill>
                  <a:solidFill>
                    <a:srgbClr val="FFFFFF"/>
                  </a:solidFill>
                </a:uFill>
                <a:latin typeface="Meiryo"/>
                <a:ea typeface="Meiryo"/>
              </a:rPr>
              <a:t>)</a:t>
            </a:r>
            <a:endParaRPr lang="ja-JP" altLang="en-US" sz="2400" b="0" strike="noStrike" spc="-1">
              <a:solidFill>
                <a:srgbClr val="000000"/>
              </a:solidFill>
              <a:uFill>
                <a:solidFill>
                  <a:srgbClr val="FFFFFF"/>
                </a:solidFill>
              </a:uFill>
              <a:latin typeface="Meiryo"/>
              <a:ea typeface="Meiryo"/>
            </a:endParaRPr>
          </a:p>
        </p:txBody>
      </p:sp>
      <p:sp>
        <p:nvSpPr>
          <p:cNvPr id="93" name="TextShape 2"/>
          <p:cNvSpPr txBox="1"/>
          <p:nvPr/>
        </p:nvSpPr>
        <p:spPr>
          <a:xfrm>
            <a:off x="243719" y="1175350"/>
            <a:ext cx="8671320" cy="5013086"/>
          </a:xfrm>
          <a:prstGeom prst="rect">
            <a:avLst/>
          </a:prstGeom>
          <a:noFill/>
          <a:ln>
            <a:noFill/>
          </a:ln>
        </p:spPr>
        <p:txBody>
          <a:bodyPr anchor="t"/>
          <a:lstStyle/>
          <a:p>
            <a:pPr marL="342900" indent="-342900">
              <a:lnSpc>
                <a:spcPct val="150000"/>
              </a:lnSpc>
              <a:buClr>
                <a:srgbClr val="ED7D31"/>
              </a:buClr>
              <a:buFont typeface="Wingdings"/>
              <a:buChar char="q"/>
            </a:pPr>
            <a:r>
              <a:rPr lang="ja-JP" altLang="en-US" sz="1600" spc="-1">
                <a:uFill>
                  <a:solidFill>
                    <a:srgbClr val="FFFFFF"/>
                  </a:solidFill>
                </a:uFill>
                <a:latin typeface="Meiryo"/>
                <a:ea typeface="Meiryo"/>
                <a:cs typeface="Arial"/>
              </a:rPr>
              <a:t>近年、研究者の学術コミュニケーション手段として、</a:t>
            </a:r>
            <a:r>
              <a:rPr lang="ja-JP" sz="1600" spc="-1">
                <a:uFill>
                  <a:solidFill>
                    <a:srgbClr val="FFFFFF"/>
                  </a:solidFill>
                </a:uFill>
                <a:latin typeface="Meiryo"/>
                <a:ea typeface="Meiryo"/>
                <a:cs typeface="+mn-lt"/>
              </a:rPr>
              <a:t>動画を公開する取り組みが、加速度的に増</a:t>
            </a:r>
            <a:r>
              <a:rPr lang="ja-JP" altLang="en-US" sz="1600" spc="-1">
                <a:uFill>
                  <a:solidFill>
                    <a:srgbClr val="FFFFFF"/>
                  </a:solidFill>
                </a:uFill>
                <a:latin typeface="Meiryo"/>
                <a:ea typeface="Meiryo"/>
                <a:cs typeface="+mn-lt"/>
              </a:rPr>
              <a:t>え</a:t>
            </a:r>
            <a:r>
              <a:rPr lang="ja-JP" sz="1600" spc="-1">
                <a:uFill>
                  <a:solidFill>
                    <a:srgbClr val="FFFFFF"/>
                  </a:solidFill>
                </a:uFill>
                <a:latin typeface="Meiryo"/>
                <a:ea typeface="Meiryo"/>
                <a:cs typeface="+mn-lt"/>
              </a:rPr>
              <a:t>ている。</a:t>
            </a:r>
          </a:p>
          <a:p>
            <a:pPr marL="800100" lvl="1" indent="-342900">
              <a:lnSpc>
                <a:spcPct val="150000"/>
              </a:lnSpc>
              <a:buClr>
                <a:srgbClr val="ED7D31"/>
              </a:buClr>
              <a:buFont typeface="Wingdings"/>
              <a:buChar char="§"/>
            </a:pPr>
            <a:r>
              <a:rPr lang="ja-JP" sz="1600" spc="-1">
                <a:uFill>
                  <a:solidFill>
                    <a:srgbClr val="FFFFFF"/>
                  </a:solidFill>
                </a:uFill>
                <a:latin typeface="Meiryo"/>
                <a:ea typeface="Meiryo"/>
                <a:cs typeface="Arial"/>
              </a:rPr>
              <a:t>Springer Nature等では、</a:t>
            </a:r>
            <a:r>
              <a:rPr lang="en-US" altLang="ja-JP" sz="1600" spc="-1" dirty="0">
                <a:uFill>
                  <a:solidFill>
                    <a:srgbClr val="FFFFFF"/>
                  </a:solidFill>
                </a:uFill>
                <a:latin typeface="Meiryo"/>
                <a:ea typeface="Meiryo"/>
                <a:cs typeface="Arial"/>
              </a:rPr>
              <a:t>Video</a:t>
            </a:r>
            <a:r>
              <a:rPr lang="ja-JP" sz="1600" spc="-1" dirty="0">
                <a:uFill>
                  <a:solidFill>
                    <a:srgbClr val="FFFFFF"/>
                  </a:solidFill>
                </a:uFill>
                <a:latin typeface="Meiryo"/>
                <a:ea typeface="Meiryo"/>
                <a:cs typeface="Arial"/>
              </a:rPr>
              <a:t> </a:t>
            </a:r>
            <a:r>
              <a:rPr lang="en-US" altLang="ja-JP" sz="1600" spc="-1" dirty="0" err="1">
                <a:uFill>
                  <a:solidFill>
                    <a:srgbClr val="FFFFFF"/>
                  </a:solidFill>
                </a:uFill>
                <a:latin typeface="Meiryo"/>
                <a:ea typeface="Meiryo"/>
                <a:cs typeface="Arial"/>
              </a:rPr>
              <a:t>abstractのYouTube投稿を積極的に推奨している</a:t>
            </a:r>
            <a:r>
              <a:rPr lang="en-US" altLang="ja-JP" sz="1600" spc="-1" dirty="0">
                <a:uFill>
                  <a:solidFill>
                    <a:srgbClr val="FFFFFF"/>
                  </a:solidFill>
                </a:uFill>
                <a:latin typeface="Meiryo"/>
                <a:ea typeface="Meiryo"/>
                <a:cs typeface="Arial"/>
              </a:rPr>
              <a:t>。（図1）</a:t>
            </a:r>
          </a:p>
          <a:p>
            <a:pPr marL="800100" lvl="1" indent="-342900">
              <a:lnSpc>
                <a:spcPct val="150000"/>
              </a:lnSpc>
              <a:buClr>
                <a:srgbClr val="ED7D31"/>
              </a:buClr>
              <a:buFont typeface="Wingdings"/>
              <a:buChar char="§"/>
            </a:pPr>
            <a:r>
              <a:rPr lang="ja-JP" sz="1600" spc="-1">
                <a:uFill>
                  <a:solidFill>
                    <a:srgbClr val="FFFFFF"/>
                  </a:solidFill>
                </a:uFill>
                <a:latin typeface="Meiryo"/>
                <a:ea typeface="Meiryo"/>
                <a:cs typeface="Arial"/>
              </a:rPr>
              <a:t>動画ジャーナル</a:t>
            </a:r>
            <a:r>
              <a:rPr lang="ja-JP" altLang="en-US" sz="1600" spc="-1">
                <a:uFill>
                  <a:solidFill>
                    <a:srgbClr val="FFFFFF"/>
                  </a:solidFill>
                </a:uFill>
                <a:latin typeface="Meiryo"/>
                <a:ea typeface="Meiryo"/>
                <a:cs typeface="Arial"/>
              </a:rPr>
              <a:t>「JoVE」・動画学会「ACM SIGCHI Video Showcase」等、動画を重要視するような学術交流も</a:t>
            </a:r>
            <a:r>
              <a:rPr lang="ja-JP" sz="1600" spc="-1">
                <a:uFill>
                  <a:solidFill>
                    <a:srgbClr val="FFFFFF"/>
                  </a:solidFill>
                </a:uFill>
                <a:latin typeface="Meiryo"/>
                <a:ea typeface="Meiryo"/>
                <a:cs typeface="Arial"/>
              </a:rPr>
              <a:t>現れつつある。</a:t>
            </a:r>
            <a:endParaRPr lang="ja-JP" altLang="en-US" sz="1600" spc="-1" dirty="0">
              <a:uFill>
                <a:solidFill>
                  <a:srgbClr val="FFFFFF"/>
                </a:solidFill>
              </a:uFill>
              <a:latin typeface="Meiryo"/>
              <a:ea typeface="Meiryo"/>
              <a:cs typeface="Arial"/>
            </a:endParaRPr>
          </a:p>
          <a:p>
            <a:pPr marL="342900" indent="-342900">
              <a:lnSpc>
                <a:spcPct val="150000"/>
              </a:lnSpc>
              <a:buClr>
                <a:srgbClr val="ED7D31"/>
              </a:buClr>
              <a:buFont typeface="Wingdings"/>
              <a:buChar char="q"/>
            </a:pPr>
            <a:r>
              <a:rPr lang="ja-JP" altLang="en-US" sz="1600" spc="-1">
                <a:uFill>
                  <a:solidFill>
                    <a:srgbClr val="FFFFFF"/>
                  </a:solidFill>
                </a:uFill>
                <a:latin typeface="Arial"/>
                <a:ea typeface="Meiryo"/>
                <a:cs typeface="+mn-lt"/>
              </a:rPr>
              <a:t>しかし、</a:t>
            </a:r>
            <a:r>
              <a:rPr lang="ja-JP" altLang="en-US" sz="1600" spc="-1">
                <a:uFill>
                  <a:solidFill>
                    <a:srgbClr val="FFFFFF"/>
                  </a:solidFill>
                </a:uFill>
                <a:latin typeface="Meiryo"/>
                <a:ea typeface="Meiryo"/>
                <a:cs typeface="+mn-lt"/>
              </a:rPr>
              <a:t>現状では多くの論文に関する動画が</a:t>
            </a:r>
            <a:r>
              <a:rPr lang="en-US" sz="1600" spc="-1" dirty="0">
                <a:uFill>
                  <a:solidFill>
                    <a:srgbClr val="FFFFFF"/>
                  </a:solidFill>
                </a:uFill>
                <a:latin typeface="Meiryo"/>
                <a:ea typeface="+mn-lt"/>
                <a:cs typeface="+mn-lt"/>
              </a:rPr>
              <a:t>，</a:t>
            </a:r>
            <a:r>
              <a:rPr lang="ja-JP" altLang="en-US" sz="1600" spc="-1">
                <a:uFill>
                  <a:solidFill>
                    <a:srgbClr val="FFFFFF"/>
                  </a:solidFill>
                </a:uFill>
                <a:latin typeface="Meiryo"/>
                <a:ea typeface="Meiryo"/>
                <a:cs typeface="+mn-lt"/>
              </a:rPr>
              <a:t>単に論文の添付資料として公開されているものが多く</a:t>
            </a:r>
            <a:r>
              <a:rPr lang="en-US" sz="1600" spc="-1" dirty="0">
                <a:uFill>
                  <a:solidFill>
                    <a:srgbClr val="FFFFFF"/>
                  </a:solidFill>
                </a:uFill>
                <a:latin typeface="Meiryo"/>
                <a:ea typeface="+mn-lt"/>
                <a:cs typeface="+mn-lt"/>
              </a:rPr>
              <a:t>，</a:t>
            </a:r>
            <a:r>
              <a:rPr lang="ja-JP" altLang="en-US" sz="1600" spc="-1">
                <a:uFill>
                  <a:solidFill>
                    <a:srgbClr val="FFFFFF"/>
                  </a:solidFill>
                </a:uFill>
                <a:latin typeface="Meiryo"/>
                <a:ea typeface="Meiryo"/>
                <a:cs typeface="+mn-lt"/>
              </a:rPr>
              <a:t>どのような目的のために動画を制作するべきなのか明らかになっていないという課題がある。</a:t>
            </a:r>
            <a:endParaRPr lang="en-US" sz="1600" spc="-1">
              <a:uFill>
                <a:solidFill>
                  <a:srgbClr val="FFFFFF"/>
                </a:solidFill>
              </a:uFill>
              <a:latin typeface="Arial"/>
              <a:ea typeface="Meiryo"/>
              <a:cs typeface="Arial"/>
            </a:endParaRPr>
          </a:p>
          <a:p>
            <a:pPr marL="342900" indent="-342900">
              <a:lnSpc>
                <a:spcPct val="150000"/>
              </a:lnSpc>
              <a:buClr>
                <a:srgbClr val="ED7D31"/>
              </a:buClr>
              <a:buFont typeface="Wingdings"/>
              <a:buChar char="q"/>
            </a:pPr>
            <a:endParaRPr lang="ja-JP" altLang="en-US" sz="1600" spc="-1" dirty="0">
              <a:uFill>
                <a:solidFill>
                  <a:srgbClr val="FFFFFF"/>
                </a:solidFill>
              </a:uFill>
              <a:latin typeface="Meiryo"/>
              <a:ea typeface="Meiryo"/>
              <a:cs typeface="Arial"/>
            </a:endParaRP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grpSp>
        <p:nvGrpSpPr>
          <p:cNvPr id="5" name="Group 4">
            <a:extLst>
              <a:ext uri="{FF2B5EF4-FFF2-40B4-BE49-F238E27FC236}">
                <a16:creationId xmlns:a16="http://schemas.microsoft.com/office/drawing/2014/main" id="{8BAA15D0-E52A-4535-9D69-91853E0D5BE5}"/>
              </a:ext>
            </a:extLst>
          </p:cNvPr>
          <p:cNvGrpSpPr/>
          <p:nvPr/>
        </p:nvGrpSpPr>
        <p:grpSpPr>
          <a:xfrm>
            <a:off x="2674333" y="4620805"/>
            <a:ext cx="4445744" cy="1509063"/>
            <a:chOff x="2129137" y="4146015"/>
            <a:chExt cx="5440488" cy="1853397"/>
          </a:xfrm>
        </p:grpSpPr>
        <p:pic>
          <p:nvPicPr>
            <p:cNvPr id="2" name="Picture 2" descr="A screenshot of text&#10;&#10;Description generated with very high confidence">
              <a:extLst>
                <a:ext uri="{FF2B5EF4-FFF2-40B4-BE49-F238E27FC236}">
                  <a16:creationId xmlns:a16="http://schemas.microsoft.com/office/drawing/2014/main" id="{90041148-58FA-4AEE-A03B-6C19F2AB1988}"/>
                </a:ext>
              </a:extLst>
            </p:cNvPr>
            <p:cNvPicPr>
              <a:picLocks noChangeAspect="1"/>
            </p:cNvPicPr>
            <p:nvPr/>
          </p:nvPicPr>
          <p:blipFill>
            <a:blip r:embed="rId2"/>
            <a:stretch>
              <a:fillRect/>
            </a:stretch>
          </p:blipFill>
          <p:spPr>
            <a:xfrm>
              <a:off x="2129137" y="4146015"/>
              <a:ext cx="2504079" cy="1837151"/>
            </a:xfrm>
            <a:prstGeom prst="rect">
              <a:avLst/>
            </a:prstGeom>
          </p:spPr>
        </p:pic>
        <p:pic>
          <p:nvPicPr>
            <p:cNvPr id="3" name="Picture 3" descr="A screenshot of a cell phone&#10;&#10;Description generated with very high confidence">
              <a:extLst>
                <a:ext uri="{FF2B5EF4-FFF2-40B4-BE49-F238E27FC236}">
                  <a16:creationId xmlns:a16="http://schemas.microsoft.com/office/drawing/2014/main" id="{DECED562-3489-4F36-BA94-A132AEEA453E}"/>
                </a:ext>
              </a:extLst>
            </p:cNvPr>
            <p:cNvPicPr>
              <a:picLocks noChangeAspect="1"/>
            </p:cNvPicPr>
            <p:nvPr/>
          </p:nvPicPr>
          <p:blipFill>
            <a:blip r:embed="rId3"/>
            <a:stretch>
              <a:fillRect/>
            </a:stretch>
          </p:blipFill>
          <p:spPr>
            <a:xfrm>
              <a:off x="4826425" y="4148898"/>
              <a:ext cx="2743200" cy="1850514"/>
            </a:xfrm>
            <a:prstGeom prst="rect">
              <a:avLst/>
            </a:prstGeom>
          </p:spPr>
        </p:pic>
      </p:grpSp>
      <p:sp>
        <p:nvSpPr>
          <p:cNvPr id="4" name="TextBox 3">
            <a:extLst>
              <a:ext uri="{FF2B5EF4-FFF2-40B4-BE49-F238E27FC236}">
                <a16:creationId xmlns:a16="http://schemas.microsoft.com/office/drawing/2014/main" id="{4AB973DA-F915-462B-9977-9AA6B63A7A96}"/>
              </a:ext>
            </a:extLst>
          </p:cNvPr>
          <p:cNvSpPr txBox="1"/>
          <p:nvPr/>
        </p:nvSpPr>
        <p:spPr>
          <a:xfrm>
            <a:off x="2444776" y="6257700"/>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図1　Springer Nature誌の概要動画推奨と動画例</a:t>
            </a:r>
            <a:endParaRPr lang="en-US" sz="1200"/>
          </a:p>
        </p:txBody>
      </p:sp>
      <p:sp>
        <p:nvSpPr>
          <p:cNvPr id="8" name="TextBox 7">
            <a:extLst>
              <a:ext uri="{FF2B5EF4-FFF2-40B4-BE49-F238E27FC236}">
                <a16:creationId xmlns:a16="http://schemas.microsoft.com/office/drawing/2014/main" id="{020046D2-6FD1-43F0-A34F-3C9983D9314E}"/>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3</a:t>
            </a:r>
          </a:p>
        </p:txBody>
      </p:sp>
    </p:spTree>
    <p:extLst>
      <p:ext uri="{BB962C8B-B14F-4D97-AF65-F5344CB8AC3E}">
        <p14:creationId xmlns:p14="http://schemas.microsoft.com/office/powerpoint/2010/main" val="1196800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sz="2400" b="0" strike="noStrike" spc="-1">
                <a:solidFill>
                  <a:srgbClr val="000000"/>
                </a:solidFill>
                <a:uFill>
                  <a:solidFill>
                    <a:srgbClr val="FFFFFF"/>
                  </a:solidFill>
                </a:uFill>
                <a:latin typeface="Meiryo"/>
                <a:ea typeface="Meiryo"/>
              </a:rPr>
              <a:t>背景</a:t>
            </a:r>
            <a:r>
              <a:rPr lang="ja-JP" sz="2400" spc="-1">
                <a:solidFill>
                  <a:srgbClr val="000000"/>
                </a:solidFill>
                <a:uFill>
                  <a:solidFill>
                    <a:srgbClr val="FFFFFF"/>
                  </a:solidFill>
                </a:uFill>
                <a:latin typeface="Meiryo"/>
                <a:ea typeface="Meiryo"/>
              </a:rPr>
              <a:t>(</a:t>
            </a:r>
            <a:r>
              <a:rPr lang="en-US" altLang="ja-JP" sz="2400" spc="-1" dirty="0">
                <a:solidFill>
                  <a:srgbClr val="000000"/>
                </a:solidFill>
                <a:uFill>
                  <a:solidFill>
                    <a:srgbClr val="FFFFFF"/>
                  </a:solidFill>
                </a:uFill>
                <a:latin typeface="Meiryo"/>
                <a:ea typeface="Meiryo"/>
              </a:rPr>
              <a:t>2</a:t>
            </a:r>
            <a:r>
              <a:rPr lang="ja-JP" sz="2400" spc="-1">
                <a:solidFill>
                  <a:srgbClr val="000000"/>
                </a:solidFill>
                <a:uFill>
                  <a:solidFill>
                    <a:srgbClr val="FFFFFF"/>
                  </a:solidFill>
                </a:uFill>
                <a:latin typeface="Meiryo"/>
                <a:ea typeface="Meiryo"/>
              </a:rPr>
              <a:t>)</a:t>
            </a:r>
            <a:endParaRPr lang="ja-JP" altLang="en-US" sz="2400" b="0" strike="noStrike" spc="-1">
              <a:solidFill>
                <a:srgbClr val="000000"/>
              </a:solidFill>
              <a:uFill>
                <a:solidFill>
                  <a:srgbClr val="FFFFFF"/>
                </a:solidFill>
              </a:uFill>
              <a:latin typeface="Meiryo"/>
              <a:ea typeface="Meiryo"/>
            </a:endParaRPr>
          </a:p>
        </p:txBody>
      </p:sp>
      <p:sp>
        <p:nvSpPr>
          <p:cNvPr id="93" name="TextShape 2"/>
          <p:cNvSpPr txBox="1"/>
          <p:nvPr/>
        </p:nvSpPr>
        <p:spPr>
          <a:xfrm>
            <a:off x="243719" y="1175350"/>
            <a:ext cx="8374810" cy="2803604"/>
          </a:xfrm>
          <a:prstGeom prst="rect">
            <a:avLst/>
          </a:prstGeom>
          <a:noFill/>
          <a:ln>
            <a:noFill/>
          </a:ln>
        </p:spPr>
        <p:txBody>
          <a:bodyPr anchor="t"/>
          <a:lstStyle/>
          <a:p>
            <a:pPr marL="342900" indent="-342900">
              <a:lnSpc>
                <a:spcPct val="150000"/>
              </a:lnSpc>
              <a:buClr>
                <a:srgbClr val="ED7D31"/>
              </a:buClr>
              <a:buFont typeface="Wingdings"/>
              <a:buChar char="q"/>
            </a:pPr>
            <a:r>
              <a:rPr lang="ja-JP" altLang="en-US" sz="1600" spc="-1">
                <a:solidFill>
                  <a:srgbClr val="000000"/>
                </a:solidFill>
                <a:uFill>
                  <a:solidFill>
                    <a:srgbClr val="FFFFFF"/>
                  </a:solidFill>
                </a:uFill>
                <a:latin typeface="Meiryo"/>
                <a:ea typeface="Meiryo"/>
              </a:rPr>
              <a:t>一方、</a:t>
            </a:r>
            <a:r>
              <a:rPr lang="ja-JP" sz="1600" spc="-1">
                <a:uFill>
                  <a:solidFill>
                    <a:srgbClr val="FFFFFF"/>
                  </a:solidFill>
                </a:uFill>
                <a:latin typeface="Meiryo"/>
                <a:ea typeface="Meiryo"/>
              </a:rPr>
              <a:t>サイエンスコミュニケーションが、ポリシー・イシューメーキングに及ぼす影響力は大きく、そのリターンとして、関連研究への被引用数・大衆的認知度向上が期待される。</a:t>
            </a:r>
            <a:r>
              <a:rPr lang="en-US" altLang="ja-JP" sz="1600" spc="-1" dirty="0">
                <a:uFill>
                  <a:solidFill>
                    <a:srgbClr val="FFFFFF"/>
                  </a:solidFill>
                </a:uFill>
                <a:latin typeface="Meiryo"/>
                <a:ea typeface="+mn-lt"/>
              </a:rPr>
              <a:t>(Galetti</a:t>
            </a:r>
            <a:r>
              <a:rPr lang="ja-JP" sz="1600" spc="-1" dirty="0">
                <a:uFill>
                  <a:solidFill>
                    <a:srgbClr val="FFFFFF"/>
                  </a:solidFill>
                </a:uFill>
                <a:latin typeface="Meiryo"/>
                <a:ea typeface="Meiryo"/>
              </a:rPr>
              <a:t> </a:t>
            </a:r>
            <a:r>
              <a:rPr lang="en-US" altLang="ja-JP" sz="1600" spc="-1" dirty="0">
                <a:uFill>
                  <a:solidFill>
                    <a:srgbClr val="FFFFFF"/>
                  </a:solidFill>
                </a:uFill>
                <a:latin typeface="Meiryo"/>
                <a:ea typeface="+mn-lt"/>
              </a:rPr>
              <a:t>et</a:t>
            </a:r>
            <a:r>
              <a:rPr lang="ja-JP" sz="1600" spc="-1" dirty="0">
                <a:uFill>
                  <a:solidFill>
                    <a:srgbClr val="FFFFFF"/>
                  </a:solidFill>
                </a:uFill>
                <a:latin typeface="Meiryo"/>
                <a:ea typeface="Meiryo"/>
              </a:rPr>
              <a:t> </a:t>
            </a:r>
            <a:r>
              <a:rPr lang="en-US" altLang="ja-JP" sz="1600" spc="-1" dirty="0">
                <a:uFill>
                  <a:solidFill>
                    <a:srgbClr val="FFFFFF"/>
                  </a:solidFill>
                </a:uFill>
                <a:latin typeface="Meiryo"/>
                <a:ea typeface="+mn-lt"/>
              </a:rPr>
              <a:t>al.,2017)</a:t>
            </a:r>
            <a:endParaRPr lang="en-US" altLang="ja-JP" sz="1600" spc="-1">
              <a:uFill>
                <a:solidFill>
                  <a:srgbClr val="FFFFFF"/>
                </a:solidFill>
              </a:uFill>
              <a:latin typeface="Meiryo"/>
              <a:ea typeface="Meiryo"/>
              <a:cs typeface="Arial"/>
            </a:endParaRPr>
          </a:p>
          <a:p>
            <a:pPr marL="342900" indent="-342900">
              <a:lnSpc>
                <a:spcPct val="150000"/>
              </a:lnSpc>
              <a:buClr>
                <a:srgbClr val="ED7D31"/>
              </a:buClr>
              <a:buFont typeface="Wingdings"/>
              <a:buChar char="q"/>
            </a:pPr>
            <a:r>
              <a:rPr lang="ja-JP" sz="1600" spc="-1">
                <a:uFill>
                  <a:solidFill>
                    <a:srgbClr val="FFFFFF"/>
                  </a:solidFill>
                </a:uFill>
                <a:latin typeface="Meiryo"/>
                <a:ea typeface="Meiryo"/>
              </a:rPr>
              <a:t>特に</a:t>
            </a:r>
            <a:r>
              <a:rPr lang="ja-JP" altLang="en-US" sz="1600" spc="-1">
                <a:uFill>
                  <a:solidFill>
                    <a:srgbClr val="FFFFFF"/>
                  </a:solidFill>
                </a:uFill>
                <a:latin typeface="Meiryo"/>
                <a:ea typeface="Meiryo"/>
              </a:rPr>
              <a:t>、</a:t>
            </a:r>
            <a:r>
              <a:rPr lang="ja-JP" sz="1600" spc="-1">
                <a:uFill>
                  <a:solidFill>
                    <a:srgbClr val="FFFFFF"/>
                  </a:solidFill>
                </a:uFill>
                <a:latin typeface="Meiryo"/>
                <a:ea typeface="Meiryo"/>
              </a:rPr>
              <a:t>学術関係者</a:t>
            </a:r>
            <a:r>
              <a:rPr lang="ja-JP" altLang="en-US" sz="1600" spc="-1">
                <a:uFill>
                  <a:solidFill>
                    <a:srgbClr val="FFFFFF"/>
                  </a:solidFill>
                </a:uFill>
                <a:latin typeface="Meiryo"/>
                <a:ea typeface="Meiryo"/>
              </a:rPr>
              <a:t>自</a:t>
            </a:r>
            <a:r>
              <a:rPr lang="ja-JP" sz="1600" spc="-1">
                <a:uFill>
                  <a:solidFill>
                    <a:srgbClr val="FFFFFF"/>
                  </a:solidFill>
                </a:uFill>
                <a:latin typeface="Meiryo"/>
                <a:ea typeface="Meiryo"/>
              </a:rPr>
              <a:t>らが</a:t>
            </a:r>
            <a:r>
              <a:rPr lang="ja-JP" altLang="en-US" sz="1600" spc="-1">
                <a:uFill>
                  <a:solidFill>
                    <a:srgbClr val="FFFFFF"/>
                  </a:solidFill>
                </a:uFill>
                <a:latin typeface="Meiryo"/>
                <a:ea typeface="Meiryo"/>
              </a:rPr>
              <a:t>サイエンスコミュニケーターとして</a:t>
            </a:r>
            <a:r>
              <a:rPr lang="en-US" altLang="ja-JP" sz="1600" spc="-1" dirty="0" err="1">
                <a:uFill>
                  <a:solidFill>
                    <a:srgbClr val="FFFFFF"/>
                  </a:solidFill>
                </a:uFill>
                <a:latin typeface="Meiryo"/>
                <a:ea typeface="Meiryo"/>
              </a:rPr>
              <a:t>YouTubeへ</a:t>
            </a:r>
            <a:r>
              <a:rPr lang="ja-JP" sz="1600" spc="-1">
                <a:uFill>
                  <a:solidFill>
                    <a:srgbClr val="FFFFFF"/>
                  </a:solidFill>
                </a:uFill>
                <a:latin typeface="Meiryo"/>
                <a:ea typeface="Meiryo"/>
              </a:rPr>
              <a:t>の参入が増え</a:t>
            </a:r>
            <a:r>
              <a:rPr lang="ja-JP" altLang="en-US" sz="1600" spc="-1">
                <a:uFill>
                  <a:solidFill>
                    <a:srgbClr val="FFFFFF"/>
                  </a:solidFill>
                </a:uFill>
                <a:latin typeface="Meiryo"/>
                <a:ea typeface="Meiryo"/>
              </a:rPr>
              <a:t>、</a:t>
            </a:r>
            <a:r>
              <a:rPr lang="ja-JP" sz="1600" spc="-1">
                <a:uFill>
                  <a:solidFill>
                    <a:srgbClr val="FFFFFF"/>
                  </a:solidFill>
                </a:uFill>
                <a:latin typeface="Meiryo"/>
                <a:ea typeface="Meiryo"/>
              </a:rPr>
              <a:t>論文に関するYouTube動画数が増大している。</a:t>
            </a:r>
            <a:r>
              <a:rPr lang="en-US" altLang="ja-JP" sz="1600" spc="-1" dirty="0">
                <a:uFill>
                  <a:solidFill>
                    <a:srgbClr val="FFFFFF"/>
                  </a:solidFill>
                </a:uFill>
                <a:latin typeface="Meiryo"/>
                <a:ea typeface="Meiryo"/>
              </a:rPr>
              <a:t>(図2)</a:t>
            </a:r>
            <a:endParaRPr lang="en-US" altLang="ja-JP" sz="1600" spc="-1" dirty="0">
              <a:uFill>
                <a:solidFill>
                  <a:srgbClr val="FFFFFF"/>
                </a:solidFill>
              </a:uFill>
              <a:latin typeface="Meiryo"/>
              <a:ea typeface="Meiryo"/>
              <a:cs typeface="Arial"/>
            </a:endParaRP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pic>
        <p:nvPicPr>
          <p:cNvPr id="2" name="Picture 2" descr="A screenshot of a cell phone&#10;&#10;Description generated with high confidence">
            <a:extLst>
              <a:ext uri="{FF2B5EF4-FFF2-40B4-BE49-F238E27FC236}">
                <a16:creationId xmlns:a16="http://schemas.microsoft.com/office/drawing/2014/main" id="{EA9CDE5D-8CAF-42C5-A825-CC59449B4680}"/>
              </a:ext>
            </a:extLst>
          </p:cNvPr>
          <p:cNvPicPr>
            <a:picLocks noChangeAspect="1"/>
          </p:cNvPicPr>
          <p:nvPr/>
        </p:nvPicPr>
        <p:blipFill>
          <a:blip r:embed="rId2"/>
          <a:stretch>
            <a:fillRect/>
          </a:stretch>
        </p:blipFill>
        <p:spPr>
          <a:xfrm>
            <a:off x="3990008" y="435613"/>
            <a:ext cx="4837659" cy="4890019"/>
          </a:xfrm>
          <a:prstGeom prst="rect">
            <a:avLst/>
          </a:prstGeom>
        </p:spPr>
      </p:pic>
      <p:sp>
        <p:nvSpPr>
          <p:cNvPr id="3" name="TextBox 2">
            <a:extLst>
              <a:ext uri="{FF2B5EF4-FFF2-40B4-BE49-F238E27FC236}">
                <a16:creationId xmlns:a16="http://schemas.microsoft.com/office/drawing/2014/main" id="{FC5D4341-1CEC-491F-9787-8A0D0EA5DC03}"/>
              </a:ext>
            </a:extLst>
          </p:cNvPr>
          <p:cNvSpPr txBox="1"/>
          <p:nvPr/>
        </p:nvSpPr>
        <p:spPr>
          <a:xfrm>
            <a:off x="5017722" y="5323796"/>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図２　</a:t>
            </a:r>
            <a:r>
              <a:rPr lang="en-US" sz="1200"/>
              <a:t>Science</a:t>
            </a:r>
            <a:r>
              <a:rPr lang="ja-JP" altLang="en-US" sz="1200"/>
              <a:t>誌論稿言及YT動画数</a:t>
            </a:r>
            <a:endParaRPr lang="en-US" sz="1200"/>
          </a:p>
        </p:txBody>
      </p:sp>
      <p:sp>
        <p:nvSpPr>
          <p:cNvPr id="9" name="TextShape 2">
            <a:extLst>
              <a:ext uri="{FF2B5EF4-FFF2-40B4-BE49-F238E27FC236}">
                <a16:creationId xmlns:a16="http://schemas.microsoft.com/office/drawing/2014/main" id="{E708EB47-81F6-48C3-BD3A-B65353E4904A}"/>
              </a:ext>
            </a:extLst>
          </p:cNvPr>
          <p:cNvSpPr txBox="1"/>
          <p:nvPr/>
        </p:nvSpPr>
        <p:spPr>
          <a:xfrm>
            <a:off x="243718" y="3030931"/>
            <a:ext cx="5562744" cy="2803605"/>
          </a:xfrm>
          <a:prstGeom prst="rect">
            <a:avLst/>
          </a:prstGeom>
          <a:noFill/>
          <a:ln>
            <a:noFill/>
          </a:ln>
        </p:spPr>
        <p:txBody>
          <a:bodyPr anchor="t"/>
          <a:lstStyle/>
          <a:p>
            <a:pPr marL="342900" indent="-342900">
              <a:lnSpc>
                <a:spcPct val="150000"/>
              </a:lnSpc>
              <a:buClr>
                <a:srgbClr val="ED7D31"/>
              </a:buClr>
              <a:buFont typeface="Wingdings" charset="2"/>
              <a:buChar char="q"/>
            </a:pPr>
            <a:r>
              <a:rPr lang="ja-JP" altLang="en-US" sz="1600" spc="-1">
                <a:uFill>
                  <a:solidFill>
                    <a:srgbClr val="FFFFFF"/>
                  </a:solidFill>
                </a:uFill>
                <a:latin typeface="Meiryo"/>
                <a:ea typeface="Meiryo"/>
                <a:cs typeface="+mn-lt"/>
              </a:rPr>
              <a:t>論文に関するYT動画公開は、新興の手法であり、その効果について定量的には十分検証されていない。</a:t>
            </a:r>
            <a:endParaRPr lang="en-US" altLang="ja-JP"/>
          </a:p>
        </p:txBody>
      </p:sp>
      <p:sp>
        <p:nvSpPr>
          <p:cNvPr id="5" name="TextBox 4">
            <a:extLst>
              <a:ext uri="{FF2B5EF4-FFF2-40B4-BE49-F238E27FC236}">
                <a16:creationId xmlns:a16="http://schemas.microsoft.com/office/drawing/2014/main" id="{101C8EDC-AC8F-407E-B023-A5113FBFEA50}"/>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4</a:t>
            </a:r>
          </a:p>
        </p:txBody>
      </p:sp>
    </p:spTree>
    <p:extLst>
      <p:ext uri="{BB962C8B-B14F-4D97-AF65-F5344CB8AC3E}">
        <p14:creationId xmlns:p14="http://schemas.microsoft.com/office/powerpoint/2010/main" val="412504726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sz="2400" b="0" strike="noStrike" spc="-1">
                <a:solidFill>
                  <a:srgbClr val="000000"/>
                </a:solidFill>
                <a:uFill>
                  <a:solidFill>
                    <a:srgbClr val="FFFFFF"/>
                  </a:solidFill>
                </a:uFill>
                <a:latin typeface="Meiryo"/>
                <a:ea typeface="Meiryo"/>
              </a:rPr>
              <a:t>研究背景</a:t>
            </a:r>
            <a:r>
              <a:rPr lang="ja-JP" sz="2400" spc="-1">
                <a:solidFill>
                  <a:srgbClr val="000000"/>
                </a:solidFill>
                <a:uFill>
                  <a:solidFill>
                    <a:srgbClr val="FFFFFF"/>
                  </a:solidFill>
                </a:uFill>
                <a:latin typeface="Meiryo"/>
                <a:ea typeface="Meiryo"/>
              </a:rPr>
              <a:t>(</a:t>
            </a:r>
            <a:r>
              <a:rPr lang="en-US" altLang="ja-JP" sz="2400" spc="-1">
                <a:solidFill>
                  <a:srgbClr val="000000"/>
                </a:solidFill>
                <a:uFill>
                  <a:solidFill>
                    <a:srgbClr val="FFFFFF"/>
                  </a:solidFill>
                </a:uFill>
                <a:latin typeface="Meiryo"/>
                <a:ea typeface="Meiryo"/>
              </a:rPr>
              <a:t>2</a:t>
            </a:r>
            <a:r>
              <a:rPr lang="ja-JP" sz="2400" spc="-1">
                <a:solidFill>
                  <a:srgbClr val="000000"/>
                </a:solidFill>
                <a:uFill>
                  <a:solidFill>
                    <a:srgbClr val="FFFFFF"/>
                  </a:solidFill>
                </a:uFill>
                <a:latin typeface="Meiryo"/>
                <a:ea typeface="Meiryo"/>
              </a:rPr>
              <a:t>)</a:t>
            </a:r>
            <a:endParaRPr lang="ja-JP" altLang="en-US" sz="2400" b="0" strike="noStrike" spc="-1">
              <a:solidFill>
                <a:srgbClr val="000000"/>
              </a:solidFill>
              <a:uFill>
                <a:solidFill>
                  <a:srgbClr val="FFFFFF"/>
                </a:solidFill>
              </a:uFill>
              <a:latin typeface="Meiryo"/>
              <a:ea typeface="Meiryo"/>
            </a:endParaRPr>
          </a:p>
        </p:txBody>
      </p:sp>
      <p:sp>
        <p:nvSpPr>
          <p:cNvPr id="93" name="TextShape 2"/>
          <p:cNvSpPr txBox="1"/>
          <p:nvPr/>
        </p:nvSpPr>
        <p:spPr>
          <a:xfrm>
            <a:off x="243719" y="1175350"/>
            <a:ext cx="8374810" cy="2344492"/>
          </a:xfrm>
          <a:prstGeom prst="rect">
            <a:avLst/>
          </a:prstGeom>
          <a:noFill/>
          <a:ln>
            <a:noFill/>
          </a:ln>
        </p:spPr>
        <p:txBody>
          <a:bodyPr anchor="t"/>
          <a:lstStyle/>
          <a:p>
            <a:pPr marL="342900" indent="-342900">
              <a:lnSpc>
                <a:spcPct val="150000"/>
              </a:lnSpc>
              <a:buClr>
                <a:srgbClr val="ED7D31"/>
              </a:buClr>
              <a:buFont typeface="Wingdings"/>
              <a:buChar char="q"/>
            </a:pPr>
            <a:r>
              <a:rPr lang="ja-JP" altLang="en-US" sz="1600" spc="-1">
                <a:solidFill>
                  <a:srgbClr val="000000"/>
                </a:solidFill>
                <a:uFill>
                  <a:solidFill>
                    <a:srgbClr val="FFFFFF"/>
                  </a:solidFill>
                </a:uFill>
                <a:latin typeface="Meiryo"/>
                <a:ea typeface="Meiryo"/>
              </a:rPr>
              <a:t>一方、Web2.0の登場から、</a:t>
            </a:r>
            <a:r>
              <a:rPr lang="ja-JP" altLang="en-US" sz="1600" spc="-1">
                <a:solidFill>
                  <a:srgbClr val="000000"/>
                </a:solidFill>
                <a:uFill>
                  <a:solidFill>
                    <a:srgbClr val="FFFFFF"/>
                  </a:solidFill>
                </a:uFill>
                <a:latin typeface="Meiryo"/>
                <a:ea typeface="Meiryo"/>
                <a:cs typeface="+mn-lt"/>
              </a:rPr>
              <a:t>サイエンスコミュニケーション</a:t>
            </a:r>
            <a:r>
              <a:rPr lang="ja-JP" altLang="en-US" sz="1600" spc="-1">
                <a:solidFill>
                  <a:srgbClr val="000000"/>
                </a:solidFill>
                <a:uFill>
                  <a:solidFill>
                    <a:srgbClr val="FFFFFF"/>
                  </a:solidFill>
                </a:uFill>
                <a:latin typeface="Meiryo"/>
                <a:ea typeface="Meiryo"/>
              </a:rPr>
              <a:t>メディアの中で</a:t>
            </a:r>
            <a:r>
              <a:rPr lang="ja-JP" altLang="en-US" sz="1600" spc="-1">
                <a:solidFill>
                  <a:srgbClr val="000000"/>
                </a:solidFill>
                <a:uFill>
                  <a:solidFill>
                    <a:srgbClr val="FFFFFF"/>
                  </a:solidFill>
                </a:uFill>
                <a:latin typeface="Meiryo"/>
                <a:ea typeface="Meiryo"/>
                <a:cs typeface="+mn-lt"/>
              </a:rPr>
              <a:t>ウェブ上での</a:t>
            </a:r>
            <a:r>
              <a:rPr lang="ja-JP" sz="1600" spc="-1">
                <a:solidFill>
                  <a:srgbClr val="000000"/>
                </a:solidFill>
                <a:uFill>
                  <a:solidFill>
                    <a:srgbClr val="FFFFFF"/>
                  </a:solidFill>
                </a:uFill>
                <a:latin typeface="Meiryo"/>
                <a:ea typeface="Meiryo"/>
                <a:cs typeface="+mn-lt"/>
              </a:rPr>
              <a:t>動画メディアへの関心と活用度が上がって</a:t>
            </a:r>
            <a:r>
              <a:rPr lang="ja-JP" altLang="en-US" sz="1600" spc="-1" dirty="0">
                <a:solidFill>
                  <a:srgbClr val="000000"/>
                </a:solidFill>
                <a:uFill>
                  <a:solidFill>
                    <a:srgbClr val="FFFFFF"/>
                  </a:solidFill>
                </a:uFill>
                <a:latin typeface="Meiryo"/>
                <a:ea typeface="Meiryo"/>
                <a:cs typeface="+mn-lt"/>
              </a:rPr>
              <a:t>いる。</a:t>
            </a:r>
            <a:endParaRPr lang="en-US" altLang="ja-JP" sz="1600" spc="-1" dirty="0">
              <a:solidFill>
                <a:srgbClr val="000000"/>
              </a:solidFill>
              <a:uFill>
                <a:solidFill>
                  <a:srgbClr val="FFFFFF"/>
                </a:solidFill>
              </a:uFill>
              <a:latin typeface="Meiryo"/>
              <a:ea typeface="Meiryo"/>
              <a:cs typeface="Arial"/>
            </a:endParaRPr>
          </a:p>
          <a:p>
            <a:pPr marL="342900" indent="-342900">
              <a:lnSpc>
                <a:spcPct val="150000"/>
              </a:lnSpc>
              <a:buClr>
                <a:srgbClr val="ED7D31"/>
              </a:buClr>
              <a:buFont typeface="Wingdings"/>
              <a:buChar char="q"/>
            </a:pPr>
            <a:r>
              <a:rPr lang="ja-JP" sz="1600" spc="-1">
                <a:uFill>
                  <a:solidFill>
                    <a:srgbClr val="FFFFFF"/>
                  </a:solidFill>
                </a:uFill>
                <a:latin typeface="Meiryo"/>
                <a:ea typeface="Meiryo"/>
              </a:rPr>
              <a:t>特に様々な学術関係者の</a:t>
            </a:r>
            <a:r>
              <a:rPr lang="en-US" altLang="ja-JP" sz="1600" spc="-1">
                <a:uFill>
                  <a:solidFill>
                    <a:srgbClr val="FFFFFF"/>
                  </a:solidFill>
                </a:uFill>
                <a:latin typeface="Meiryo"/>
                <a:ea typeface="Meiryo"/>
              </a:rPr>
              <a:t>YouTubeへ</a:t>
            </a:r>
            <a:r>
              <a:rPr lang="ja-JP" sz="1600" spc="-1">
                <a:uFill>
                  <a:solidFill>
                    <a:srgbClr val="FFFFFF"/>
                  </a:solidFill>
                </a:uFill>
                <a:latin typeface="Meiryo"/>
                <a:ea typeface="Meiryo"/>
              </a:rPr>
              <a:t>の参入</a:t>
            </a:r>
            <a:r>
              <a:rPr lang="ja-JP" altLang="en-US" sz="1600" spc="-1">
                <a:uFill>
                  <a:solidFill>
                    <a:srgbClr val="FFFFFF"/>
                  </a:solidFill>
                </a:uFill>
                <a:latin typeface="Meiryo"/>
                <a:ea typeface="Meiryo"/>
              </a:rPr>
              <a:t>を受け、</a:t>
            </a:r>
            <a:r>
              <a:rPr lang="ja-JP" sz="1600" spc="-1">
                <a:uFill>
                  <a:solidFill>
                    <a:srgbClr val="FFFFFF"/>
                  </a:solidFill>
                </a:uFill>
                <a:latin typeface="Meiryo"/>
                <a:ea typeface="Meiryo"/>
              </a:rPr>
              <a:t>論文に関するYouTube動画数が増大している。</a:t>
            </a: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pic>
        <p:nvPicPr>
          <p:cNvPr id="2" name="Picture 2" descr="A screenshot of a cell phone&#10;&#10;Description generated with high confidence">
            <a:extLst>
              <a:ext uri="{FF2B5EF4-FFF2-40B4-BE49-F238E27FC236}">
                <a16:creationId xmlns:a16="http://schemas.microsoft.com/office/drawing/2014/main" id="{EA9CDE5D-8CAF-42C5-A825-CC59449B4680}"/>
              </a:ext>
            </a:extLst>
          </p:cNvPr>
          <p:cNvPicPr>
            <a:picLocks noChangeAspect="1"/>
          </p:cNvPicPr>
          <p:nvPr/>
        </p:nvPicPr>
        <p:blipFill>
          <a:blip r:embed="rId2"/>
          <a:stretch>
            <a:fillRect/>
          </a:stretch>
        </p:blipFill>
        <p:spPr>
          <a:xfrm>
            <a:off x="6122605" y="2941726"/>
            <a:ext cx="2571033" cy="2613705"/>
          </a:xfrm>
          <a:prstGeom prst="rect">
            <a:avLst/>
          </a:prstGeom>
        </p:spPr>
      </p:pic>
      <p:sp>
        <p:nvSpPr>
          <p:cNvPr id="3" name="TextBox 2">
            <a:extLst>
              <a:ext uri="{FF2B5EF4-FFF2-40B4-BE49-F238E27FC236}">
                <a16:creationId xmlns:a16="http://schemas.microsoft.com/office/drawing/2014/main" id="{FC5D4341-1CEC-491F-9787-8A0D0EA5DC03}"/>
              </a:ext>
            </a:extLst>
          </p:cNvPr>
          <p:cNvSpPr txBox="1"/>
          <p:nvPr/>
        </p:nvSpPr>
        <p:spPr>
          <a:xfrm>
            <a:off x="4893379" y="5534223"/>
            <a:ext cx="4904856"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200"/>
              <a:t>図２　</a:t>
            </a:r>
            <a:r>
              <a:rPr lang="en-US" sz="1200"/>
              <a:t>Science</a:t>
            </a:r>
            <a:r>
              <a:rPr lang="ja-JP" altLang="en-US" sz="1200"/>
              <a:t>誌論稿言及YT動画数</a:t>
            </a:r>
            <a:endParaRPr lang="en-US" sz="1200"/>
          </a:p>
        </p:txBody>
      </p:sp>
      <p:sp>
        <p:nvSpPr>
          <p:cNvPr id="9" name="TextShape 2">
            <a:extLst>
              <a:ext uri="{FF2B5EF4-FFF2-40B4-BE49-F238E27FC236}">
                <a16:creationId xmlns:a16="http://schemas.microsoft.com/office/drawing/2014/main" id="{E708EB47-81F6-48C3-BD3A-B65353E4904A}"/>
              </a:ext>
            </a:extLst>
          </p:cNvPr>
          <p:cNvSpPr txBox="1"/>
          <p:nvPr/>
        </p:nvSpPr>
        <p:spPr>
          <a:xfrm>
            <a:off x="243718" y="2858763"/>
            <a:ext cx="5562744" cy="5013086"/>
          </a:xfrm>
          <a:prstGeom prst="rect">
            <a:avLst/>
          </a:prstGeom>
          <a:noFill/>
          <a:ln>
            <a:noFill/>
          </a:ln>
        </p:spPr>
        <p:txBody>
          <a:bodyPr anchor="t"/>
          <a:lstStyle/>
          <a:p>
            <a:pPr marL="342900" indent="-342900">
              <a:lnSpc>
                <a:spcPct val="150000"/>
              </a:lnSpc>
              <a:buClr>
                <a:srgbClr val="ED7D31"/>
              </a:buClr>
              <a:buFont typeface="Wingdings" charset="2"/>
              <a:buChar char="q"/>
            </a:pPr>
            <a:r>
              <a:rPr lang="ja-JP" sz="1600" spc="-1">
                <a:uFill>
                  <a:solidFill>
                    <a:srgbClr val="FFFFFF"/>
                  </a:solidFill>
                </a:uFill>
                <a:latin typeface="Meiryo"/>
                <a:ea typeface="Meiryo"/>
                <a:cs typeface="+mn-lt"/>
              </a:rPr>
              <a:t>論文に</a:t>
            </a:r>
            <a:r>
              <a:rPr lang="ja-JP" altLang="en-US" sz="1600" spc="-1">
                <a:uFill>
                  <a:solidFill>
                    <a:srgbClr val="FFFFFF"/>
                  </a:solidFill>
                </a:uFill>
                <a:latin typeface="Meiryo"/>
                <a:ea typeface="Meiryo"/>
                <a:cs typeface="+mn-lt"/>
              </a:rPr>
              <a:t>関</a:t>
            </a:r>
            <a:r>
              <a:rPr lang="ja-JP" sz="1600" spc="-1">
                <a:uFill>
                  <a:solidFill>
                    <a:srgbClr val="FFFFFF"/>
                  </a:solidFill>
                </a:uFill>
                <a:latin typeface="Meiryo"/>
                <a:ea typeface="Meiryo"/>
                <a:cs typeface="+mn-lt"/>
              </a:rPr>
              <a:t>す</a:t>
            </a:r>
            <a:r>
              <a:rPr lang="ja-JP" altLang="en-US" sz="1600" spc="-1">
                <a:uFill>
                  <a:solidFill>
                    <a:srgbClr val="FFFFFF"/>
                  </a:solidFill>
                </a:uFill>
                <a:latin typeface="Meiryo"/>
                <a:ea typeface="Meiryo"/>
                <a:cs typeface="+mn-lt"/>
              </a:rPr>
              <a:t>る</a:t>
            </a:r>
            <a:r>
              <a:rPr lang="ja-JP" sz="1600" spc="-1">
                <a:uFill>
                  <a:solidFill>
                    <a:srgbClr val="FFFFFF"/>
                  </a:solidFill>
                </a:uFill>
                <a:latin typeface="Meiryo"/>
                <a:ea typeface="Meiryo"/>
                <a:cs typeface="+mn-lt"/>
              </a:rPr>
              <a:t>サイエンスコミュニケーション活動のリターンとして、関連研究への被引用数・大衆的認知度向上が期待される。</a:t>
            </a:r>
            <a:endParaRPr lang="ja-JP" altLang="en-US" sz="1600" spc="-1">
              <a:uFill>
                <a:solidFill>
                  <a:srgbClr val="FFFFFF"/>
                </a:solidFill>
              </a:uFill>
              <a:latin typeface="Meiryo"/>
              <a:ea typeface="Meiryo"/>
              <a:cs typeface="+mn-lt"/>
            </a:endParaRPr>
          </a:p>
          <a:p>
            <a:pPr marL="342900" indent="-342900">
              <a:lnSpc>
                <a:spcPct val="150000"/>
              </a:lnSpc>
              <a:buClr>
                <a:srgbClr val="ED7D31"/>
              </a:buClr>
              <a:buFont typeface="Wingdings" charset="2"/>
              <a:buChar char="q"/>
            </a:pPr>
            <a:r>
              <a:rPr lang="ja-JP" altLang="en-US" sz="1600" spc="-1">
                <a:uFill>
                  <a:solidFill>
                    <a:srgbClr val="FFFFFF"/>
                  </a:solidFill>
                </a:uFill>
                <a:latin typeface="Meiryo"/>
                <a:ea typeface="Meiryo"/>
                <a:cs typeface="+mn-lt"/>
              </a:rPr>
              <a:t>論文に関するYT動画公開は、新興の手法であり、その効果について定量的には十分検証されていない。</a:t>
            </a:r>
          </a:p>
        </p:txBody>
      </p:sp>
    </p:spTree>
    <p:extLst>
      <p:ext uri="{BB962C8B-B14F-4D97-AF65-F5344CB8AC3E}">
        <p14:creationId xmlns:p14="http://schemas.microsoft.com/office/powerpoint/2010/main" val="296078302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solidFill>
                  <a:srgbClr val="000000"/>
                </a:solidFill>
                <a:uFill>
                  <a:solidFill>
                    <a:srgbClr val="FFFFFF"/>
                  </a:solidFill>
                </a:uFill>
                <a:latin typeface="Meiryo"/>
                <a:ea typeface="Meiryo"/>
              </a:rPr>
              <a:t>先行研究</a:t>
            </a:r>
            <a:endParaRPr lang="ja-JP" sz="2400" b="0" strike="noStrike" spc="-1">
              <a:solidFill>
                <a:srgbClr val="000000"/>
              </a:solidFill>
              <a:uFill>
                <a:solidFill>
                  <a:srgbClr val="FFFFFF"/>
                </a:solidFill>
              </a:uFill>
              <a:latin typeface="Meiryo"/>
              <a:ea typeface="Meiryo"/>
            </a:endParaRPr>
          </a:p>
        </p:txBody>
      </p:sp>
      <p:sp>
        <p:nvSpPr>
          <p:cNvPr id="93" name="TextShape 2"/>
          <p:cNvSpPr txBox="1"/>
          <p:nvPr/>
        </p:nvSpPr>
        <p:spPr>
          <a:xfrm>
            <a:off x="248009" y="1175350"/>
            <a:ext cx="8657466" cy="5294873"/>
          </a:xfrm>
          <a:prstGeom prst="rect">
            <a:avLst/>
          </a:prstGeom>
          <a:noFill/>
          <a:ln>
            <a:noFill/>
          </a:ln>
        </p:spPr>
        <p:txBody>
          <a:bodyPr anchor="t"/>
          <a:lstStyle/>
          <a:p>
            <a:pPr marL="342900" indent="-342900">
              <a:lnSpc>
                <a:spcPct val="150000"/>
              </a:lnSpc>
              <a:buClr>
                <a:srgbClr val="ED7D31"/>
              </a:buClr>
              <a:buFont typeface="Wingdings" charset="2"/>
              <a:buChar char="q"/>
            </a:pPr>
            <a:r>
              <a:rPr lang="ja-JP" altLang="en-US" sz="1600" spc="-1">
                <a:solidFill>
                  <a:srgbClr val="000000"/>
                </a:solidFill>
                <a:uFill>
                  <a:solidFill>
                    <a:srgbClr val="FFFFFF"/>
                  </a:solidFill>
                </a:uFill>
                <a:latin typeface="Meiryo"/>
                <a:ea typeface="Meiryo"/>
              </a:rPr>
              <a:t>YTサイエンスコミュニケーションに関する研究</a:t>
            </a:r>
          </a:p>
          <a:p>
            <a:pPr marL="800100" lvl="1" indent="-342900">
              <a:lnSpc>
                <a:spcPct val="150000"/>
              </a:lnSpc>
              <a:buClr>
                <a:srgbClr val="ED7D31"/>
              </a:buClr>
              <a:buFont typeface="Wingdings" charset="2"/>
              <a:buChar char="§"/>
            </a:pPr>
            <a:r>
              <a:rPr lang="ja-JP" altLang="en-US" sz="1600" spc="-1">
                <a:solidFill>
                  <a:srgbClr val="000000"/>
                </a:solidFill>
                <a:uFill>
                  <a:solidFill>
                    <a:srgbClr val="FFFFFF"/>
                  </a:solidFill>
                </a:uFill>
                <a:latin typeface="Meiryo"/>
                <a:ea typeface="Meiryo"/>
              </a:rPr>
              <a:t>分野別学術文献に引用されるYT動画のコンテンツ分析</a:t>
            </a:r>
            <a:r>
              <a:rPr lang="ja-JP" sz="1600" spc="-1">
                <a:solidFill>
                  <a:srgbClr val="000000"/>
                </a:solidFill>
                <a:uFill>
                  <a:solidFill>
                    <a:srgbClr val="FFFFFF"/>
                  </a:solidFill>
                </a:uFill>
                <a:latin typeface="Meiryo"/>
                <a:ea typeface="Meiryo"/>
                <a:cs typeface="+mn-lt"/>
              </a:rPr>
              <a:t>(Kousha et al.,2012)</a:t>
            </a:r>
          </a:p>
          <a:p>
            <a:pPr marL="1257300" lvl="2" indent="-342900">
              <a:lnSpc>
                <a:spcPct val="150000"/>
              </a:lnSpc>
              <a:buClr>
                <a:srgbClr val="ED7D31"/>
              </a:buClr>
              <a:buFont typeface="Wingdings" charset="2"/>
              <a:buChar char="ü"/>
            </a:pPr>
            <a:r>
              <a:rPr lang="ja-JP" altLang="en-US" sz="1600" spc="-1">
                <a:solidFill>
                  <a:srgbClr val="000000"/>
                </a:solidFill>
                <a:uFill>
                  <a:solidFill>
                    <a:srgbClr val="FFFFFF"/>
                  </a:solidFill>
                </a:uFill>
                <a:latin typeface="Meiryo"/>
                <a:ea typeface="Meiryo"/>
              </a:rPr>
              <a:t>新規引用動画数は増加傾向、コンテンツ構成比は分野によって有意に異なる。</a:t>
            </a:r>
          </a:p>
          <a:p>
            <a:pPr marL="742950" lvl="1" indent="-285750">
              <a:lnSpc>
                <a:spcPct val="150000"/>
              </a:lnSpc>
              <a:buClr>
                <a:srgbClr val="ED7D31"/>
              </a:buClr>
              <a:buFont typeface="Wingdings"/>
              <a:buChar char="§"/>
            </a:pPr>
            <a:r>
              <a:rPr lang="ja-JP" altLang="en-US" sz="1600" spc="-1">
                <a:solidFill>
                  <a:srgbClr val="000000"/>
                </a:solidFill>
                <a:uFill>
                  <a:solidFill>
                    <a:srgbClr val="FFFFFF"/>
                  </a:solidFill>
                </a:uFill>
                <a:latin typeface="Meiryo"/>
                <a:ea typeface="Meiryo"/>
              </a:rPr>
              <a:t>人気サイエンスコミュニケーターのタイプ、及び動画のコンテンツ分析</a:t>
            </a:r>
            <a:r>
              <a:rPr lang="ja-JP" sz="1600" spc="-1">
                <a:solidFill>
                  <a:srgbClr val="000000"/>
                </a:solidFill>
                <a:uFill>
                  <a:solidFill>
                    <a:srgbClr val="FFFFFF"/>
                  </a:solidFill>
                </a:uFill>
                <a:latin typeface="Meiryo"/>
                <a:ea typeface="Meiryo"/>
                <a:cs typeface="+mn-lt"/>
              </a:rPr>
              <a:t>(Welbourne et al.,2016)</a:t>
            </a:r>
            <a:endParaRPr lang="en-US" altLang="ja-JP" sz="1600" spc="-1">
              <a:uFill>
                <a:solidFill>
                  <a:srgbClr val="FFFFFF"/>
                </a:solidFill>
              </a:uFill>
              <a:latin typeface="Meiryo"/>
              <a:ea typeface="Meiryo"/>
              <a:cs typeface="+mn-lt"/>
            </a:endParaRPr>
          </a:p>
          <a:p>
            <a:pPr marL="1200150" lvl="2" indent="-285750">
              <a:lnSpc>
                <a:spcPct val="150000"/>
              </a:lnSpc>
              <a:buClr>
                <a:srgbClr val="ED7D31"/>
              </a:buClr>
              <a:buFont typeface="Wingdings"/>
              <a:buChar char="ü"/>
            </a:pPr>
            <a:r>
              <a:rPr lang="ja-JP" altLang="en-US" sz="1600" spc="-1">
                <a:solidFill>
                  <a:srgbClr val="000000"/>
                </a:solidFill>
                <a:uFill>
                  <a:solidFill>
                    <a:srgbClr val="FFFFFF"/>
                  </a:solidFill>
                </a:uFill>
                <a:latin typeface="Meiryo"/>
                <a:ea typeface="Meiryo"/>
              </a:rPr>
              <a:t>組織・機関コミュニケーターは一般人より動画数は多いが、人気度は劣る。</a:t>
            </a:r>
          </a:p>
          <a:p>
            <a:pPr marL="342900" indent="-342900">
              <a:lnSpc>
                <a:spcPct val="150000"/>
              </a:lnSpc>
              <a:buClr>
                <a:srgbClr val="ED7D31"/>
              </a:buClr>
              <a:buFont typeface="Wingdings" charset="2"/>
              <a:buChar char="q"/>
            </a:pPr>
            <a:endParaRPr lang="ja-JP" altLang="en-US" sz="1600" spc="-1" dirty="0">
              <a:solidFill>
                <a:srgbClr val="000000"/>
              </a:solidFill>
              <a:uFill>
                <a:solidFill>
                  <a:srgbClr val="FFFFFF"/>
                </a:solidFill>
              </a:uFill>
              <a:latin typeface="Meiryo"/>
              <a:ea typeface="Meiryo"/>
            </a:endParaRPr>
          </a:p>
          <a:p>
            <a:pPr marL="342900" indent="-342900">
              <a:lnSpc>
                <a:spcPct val="150000"/>
              </a:lnSpc>
              <a:buClr>
                <a:srgbClr val="ED7D31"/>
              </a:buClr>
              <a:buFont typeface="Wingdings" charset="2"/>
              <a:buChar char="q"/>
            </a:pPr>
            <a:r>
              <a:rPr lang="ja-JP" altLang="en-US" sz="1600" spc="-1">
                <a:solidFill>
                  <a:srgbClr val="000000"/>
                </a:solidFill>
                <a:uFill>
                  <a:solidFill>
                    <a:srgbClr val="FFFFFF"/>
                  </a:solidFill>
                </a:uFill>
                <a:latin typeface="Meiryo"/>
                <a:ea typeface="Meiryo"/>
              </a:rPr>
              <a:t>サイエンスコミュニケーションとリサーチメトリックスの関係に関する研究</a:t>
            </a:r>
            <a:endParaRPr lang="ja-JP">
              <a:latin typeface="Meiryo"/>
              <a:ea typeface="Meiryo"/>
            </a:endParaRPr>
          </a:p>
          <a:p>
            <a:pPr marL="800100" lvl="1" indent="-342900">
              <a:lnSpc>
                <a:spcPct val="150000"/>
              </a:lnSpc>
              <a:buClr>
                <a:srgbClr val="ED7D31"/>
              </a:buClr>
              <a:buFont typeface="Wingdings" charset="2"/>
              <a:buChar char="§"/>
            </a:pPr>
            <a:r>
              <a:rPr lang="ja-JP" altLang="en-US" sz="1600" spc="-1">
                <a:uFill>
                  <a:solidFill>
                    <a:srgbClr val="FFFFFF"/>
                  </a:solidFill>
                </a:uFill>
                <a:latin typeface="Meiryo"/>
                <a:ea typeface="Meiryo"/>
                <a:cs typeface="+mn-lt"/>
              </a:rPr>
              <a:t>論文言及ツイート数と被引用数の相関と予測指標提案</a:t>
            </a:r>
            <a:r>
              <a:rPr lang="en-US" altLang="ja-JP" sz="1600" spc="-1" dirty="0">
                <a:uFill>
                  <a:solidFill>
                    <a:srgbClr val="FFFFFF"/>
                  </a:solidFill>
                </a:uFill>
                <a:latin typeface="Meiryo"/>
                <a:ea typeface="Meiryo"/>
                <a:cs typeface="+mn-lt"/>
              </a:rPr>
              <a:t>(Eysenbach,2012)</a:t>
            </a:r>
            <a:endParaRPr lang="en-US" sz="1600" spc="-1" dirty="0">
              <a:uFill>
                <a:solidFill>
                  <a:srgbClr val="FFFFFF"/>
                </a:solidFill>
              </a:uFill>
              <a:latin typeface="Meiryo"/>
              <a:ea typeface="Meiryo"/>
              <a:cs typeface="+mn-lt"/>
            </a:endParaRPr>
          </a:p>
          <a:p>
            <a:pPr marL="1257300" lvl="2" indent="-342900">
              <a:lnSpc>
                <a:spcPct val="150000"/>
              </a:lnSpc>
              <a:buClr>
                <a:srgbClr val="ED7D31"/>
              </a:buClr>
              <a:buFont typeface="Wingdings,Sans-Serif" charset="2"/>
              <a:buChar char="ü"/>
            </a:pPr>
            <a:r>
              <a:rPr lang="ja-JP" altLang="en-US" sz="1600" spc="-1">
                <a:uFill>
                  <a:solidFill>
                    <a:srgbClr val="FFFFFF"/>
                  </a:solidFill>
                </a:uFill>
                <a:latin typeface="Meiryo"/>
                <a:ea typeface="Meiryo"/>
                <a:cs typeface="+mn-lt"/>
              </a:rPr>
              <a:t>被引用数上位になる論文は</a:t>
            </a:r>
            <a:r>
              <a:rPr lang="en-US" sz="1600" spc="-1" dirty="0">
                <a:uFill>
                  <a:solidFill>
                    <a:srgbClr val="FFFFFF"/>
                  </a:solidFill>
                </a:uFill>
                <a:latin typeface="Meiryo"/>
                <a:ea typeface="Meiryo"/>
                <a:cs typeface="+mn-lt"/>
              </a:rPr>
              <a:t>、被言及数上位論文の75%、下位論文の7%</a:t>
            </a:r>
            <a:endParaRPr lang="en-US" dirty="0">
              <a:latin typeface="Meiryo"/>
              <a:ea typeface="Meiryo"/>
            </a:endParaRPr>
          </a:p>
          <a:p>
            <a:pPr marL="800100" lvl="1" indent="-342900">
              <a:lnSpc>
                <a:spcPct val="150000"/>
              </a:lnSpc>
              <a:buClr>
                <a:srgbClr val="ED7D31"/>
              </a:buClr>
              <a:buFont typeface="Wingdings" charset="2"/>
              <a:buChar char="§"/>
            </a:pPr>
            <a:r>
              <a:rPr lang="en-US" altLang="ja-JP" sz="1600" spc="-1" dirty="0">
                <a:uFill>
                  <a:solidFill>
                    <a:srgbClr val="FFFFFF"/>
                  </a:solidFill>
                </a:uFill>
                <a:latin typeface="Meiryo"/>
                <a:ea typeface="Meiryo"/>
                <a:cs typeface="+mn-lt"/>
              </a:rPr>
              <a:t>Video </a:t>
            </a:r>
            <a:r>
              <a:rPr lang="en-US" altLang="ja-JP" sz="1600" spc="-1" dirty="0" err="1">
                <a:uFill>
                  <a:solidFill>
                    <a:srgbClr val="FFFFFF"/>
                  </a:solidFill>
                </a:uFill>
                <a:latin typeface="Meiryo"/>
                <a:ea typeface="Meiryo"/>
                <a:cs typeface="+mn-lt"/>
              </a:rPr>
              <a:t>abstractが被引用数の期待値に及ぼす影響</a:t>
            </a:r>
            <a:r>
              <a:rPr lang="en-US" sz="1600" spc="-1" dirty="0">
                <a:uFill>
                  <a:solidFill>
                    <a:srgbClr val="FFFFFF"/>
                  </a:solidFill>
                </a:uFill>
                <a:latin typeface="Meiryo"/>
                <a:ea typeface="Meiryo"/>
                <a:cs typeface="+mn-lt"/>
              </a:rPr>
              <a:t>(Zong et al.,2019)</a:t>
            </a:r>
            <a:endParaRPr lang="ja-JP" sz="1600" spc="-1" dirty="0">
              <a:uFill>
                <a:solidFill>
                  <a:srgbClr val="FFFFFF"/>
                </a:solidFill>
              </a:uFill>
              <a:latin typeface="Meiryo"/>
              <a:ea typeface="Meiryo"/>
              <a:cs typeface="+mn-lt"/>
            </a:endParaRPr>
          </a:p>
          <a:p>
            <a:pPr marL="1257300" lvl="2" indent="-342900">
              <a:lnSpc>
                <a:spcPct val="150000"/>
              </a:lnSpc>
              <a:buClr>
                <a:srgbClr val="ED7D31"/>
              </a:buClr>
              <a:buFont typeface="Wingdings" charset="2"/>
              <a:buChar char="ü"/>
            </a:pPr>
            <a:r>
              <a:rPr lang="en-US" altLang="ja-JP" sz="1600" spc="-1" dirty="0">
                <a:uFill>
                  <a:solidFill>
                    <a:srgbClr val="FFFFFF"/>
                  </a:solidFill>
                </a:uFill>
                <a:latin typeface="Meiryo"/>
                <a:ea typeface="Meiryo"/>
                <a:cs typeface="+mn-lt"/>
              </a:rPr>
              <a:t>Video abstract付き論文は、無し論文に比べて平均1.26倍高い被引用数が予測される。</a:t>
            </a:r>
          </a:p>
          <a:p>
            <a:pPr marL="800100" lvl="1" indent="-342900">
              <a:lnSpc>
                <a:spcPct val="150000"/>
              </a:lnSpc>
              <a:buClr>
                <a:srgbClr val="ED7D31"/>
              </a:buClr>
              <a:buFont typeface="Wingdings"/>
              <a:buChar char="ü"/>
            </a:pPr>
            <a:endParaRPr lang="en-US" altLang="ja-JP" sz="1600" spc="-1">
              <a:uFill>
                <a:solidFill>
                  <a:srgbClr val="FFFFFF"/>
                </a:solidFill>
              </a:uFill>
              <a:latin typeface="Meiryo"/>
              <a:ea typeface="Meiryo"/>
              <a:cs typeface="+mn-lt"/>
            </a:endParaRP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3" name="TextBox 2">
            <a:extLst>
              <a:ext uri="{FF2B5EF4-FFF2-40B4-BE49-F238E27FC236}">
                <a16:creationId xmlns:a16="http://schemas.microsoft.com/office/drawing/2014/main" id="{0E293802-67C8-4CDB-A0CB-FD6D2FACCA5C}"/>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5</a:t>
            </a:r>
          </a:p>
        </p:txBody>
      </p:sp>
    </p:spTree>
    <p:extLst>
      <p:ext uri="{BB962C8B-B14F-4D97-AF65-F5344CB8AC3E}">
        <p14:creationId xmlns:p14="http://schemas.microsoft.com/office/powerpoint/2010/main" val="262999421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uFill>
                  <a:solidFill>
                    <a:srgbClr val="FFFFFF"/>
                  </a:solidFill>
                </a:uFill>
                <a:latin typeface="Meiryo"/>
                <a:ea typeface="Meiryo"/>
              </a:rPr>
              <a:t>モチベーション</a:t>
            </a:r>
          </a:p>
        </p:txBody>
      </p:sp>
      <p:sp>
        <p:nvSpPr>
          <p:cNvPr id="93" name="TextShape 2"/>
          <p:cNvSpPr txBox="1"/>
          <p:nvPr/>
        </p:nvSpPr>
        <p:spPr>
          <a:xfrm>
            <a:off x="247681" y="1175350"/>
            <a:ext cx="8671320" cy="5221419"/>
          </a:xfrm>
          <a:prstGeom prst="rect">
            <a:avLst/>
          </a:prstGeom>
          <a:noFill/>
          <a:ln>
            <a:noFill/>
          </a:ln>
        </p:spPr>
        <p:txBody>
          <a:bodyPr anchor="t"/>
          <a:lstStyle/>
          <a:p>
            <a:pPr marL="342900" indent="-342900">
              <a:lnSpc>
                <a:spcPct val="150000"/>
              </a:lnSpc>
              <a:buClr>
                <a:srgbClr val="ED7D31"/>
              </a:buClr>
              <a:buFont typeface="Wingdings" charset="2"/>
              <a:buChar char="q"/>
            </a:pPr>
            <a:r>
              <a:rPr lang="ja-JP" sz="1600" spc="-1">
                <a:uFill>
                  <a:solidFill>
                    <a:srgbClr val="FFFFFF"/>
                  </a:solidFill>
                </a:uFill>
                <a:latin typeface="Meiryo"/>
                <a:ea typeface="Meiryo"/>
                <a:cs typeface="+mn-lt"/>
              </a:rPr>
              <a:t>どのような目的のためにYT動画を制作するべきなのか</a:t>
            </a:r>
            <a:r>
              <a:rPr lang="ja-JP" altLang="en-US" sz="1600" spc="-1">
                <a:uFill>
                  <a:solidFill>
                    <a:srgbClr val="FFFFFF"/>
                  </a:solidFill>
                </a:uFill>
                <a:latin typeface="Meiryo"/>
                <a:ea typeface="Meiryo"/>
                <a:cs typeface="+mn-lt"/>
              </a:rPr>
              <a:t>が、</a:t>
            </a:r>
            <a:r>
              <a:rPr lang="ja-JP" sz="1600" spc="-1">
                <a:uFill>
                  <a:solidFill>
                    <a:srgbClr val="FFFFFF"/>
                  </a:solidFill>
                </a:uFill>
                <a:latin typeface="Meiryo"/>
                <a:ea typeface="Meiryo"/>
                <a:cs typeface="+mn-lt"/>
              </a:rPr>
              <a:t>明らかになっていないという課題がある</a:t>
            </a:r>
            <a:r>
              <a:rPr lang="ja-JP" altLang="en-US" sz="1600" spc="-1">
                <a:uFill>
                  <a:solidFill>
                    <a:srgbClr val="FFFFFF"/>
                  </a:solidFill>
                </a:uFill>
                <a:latin typeface="Meiryo"/>
                <a:ea typeface="Meiryo"/>
                <a:cs typeface="+mn-lt"/>
              </a:rPr>
              <a:t>。</a:t>
            </a:r>
            <a:endParaRPr lang="ja-JP" altLang="en-US" sz="1600" spc="-1">
              <a:solidFill>
                <a:srgbClr val="000000"/>
              </a:solidFill>
              <a:uFill>
                <a:solidFill>
                  <a:srgbClr val="FFFFFF"/>
                </a:solidFill>
              </a:uFill>
              <a:latin typeface="Meiryo"/>
              <a:ea typeface="Meiryo"/>
            </a:endParaRPr>
          </a:p>
          <a:p>
            <a:pPr marL="342900" indent="-342900">
              <a:lnSpc>
                <a:spcPct val="150000"/>
              </a:lnSpc>
              <a:buClr>
                <a:srgbClr val="ED7D31"/>
              </a:buClr>
              <a:buFont typeface="Wingdings" charset="2"/>
              <a:buChar char="q"/>
            </a:pPr>
            <a:endParaRPr lang="ja-JP" altLang="en-US" sz="1600" spc="-1" dirty="0">
              <a:solidFill>
                <a:srgbClr val="000000"/>
              </a:solidFill>
              <a:uFill>
                <a:solidFill>
                  <a:srgbClr val="FFFFFF"/>
                </a:solidFill>
              </a:uFill>
              <a:latin typeface="Meiryo"/>
              <a:ea typeface="Meiryo"/>
            </a:endParaRPr>
          </a:p>
          <a:p>
            <a:pPr marL="342900" indent="-342900">
              <a:lnSpc>
                <a:spcPct val="150000"/>
              </a:lnSpc>
              <a:buClr>
                <a:srgbClr val="ED7D31"/>
              </a:buClr>
              <a:buFont typeface="Wingdings" charset="2"/>
              <a:buChar char="q"/>
            </a:pPr>
            <a:r>
              <a:rPr lang="ja-JP" sz="1600" spc="-1">
                <a:uFill>
                  <a:solidFill>
                    <a:srgbClr val="FFFFFF"/>
                  </a:solidFill>
                </a:uFill>
                <a:latin typeface="Meiryo"/>
                <a:ea typeface="Meiryo"/>
                <a:cs typeface="+mn-lt"/>
              </a:rPr>
              <a:t>この課題に答えるためには</a:t>
            </a:r>
            <a:r>
              <a:rPr lang="ja-JP" altLang="en-US" sz="1600" spc="-1">
                <a:uFill>
                  <a:solidFill>
                    <a:srgbClr val="FFFFFF"/>
                  </a:solidFill>
                </a:uFill>
                <a:latin typeface="Meiryo"/>
                <a:ea typeface="Meiryo"/>
                <a:cs typeface="+mn-lt"/>
              </a:rPr>
              <a:t>、「</a:t>
            </a:r>
            <a:r>
              <a:rPr lang="ja-JP" sz="1600" spc="-1">
                <a:uFill>
                  <a:solidFill>
                    <a:srgbClr val="FFFFFF"/>
                  </a:solidFill>
                </a:uFill>
                <a:latin typeface="Meiryo"/>
                <a:ea typeface="Meiryo"/>
                <a:cs typeface="+mn-lt"/>
              </a:rPr>
              <a:t>YT動画におけるリサーチコミュニケーションを効果的に行うにはどうすればよいのか</a:t>
            </a:r>
            <a:r>
              <a:rPr lang="ja-JP" altLang="en-US" sz="1600" spc="-1">
                <a:uFill>
                  <a:solidFill>
                    <a:srgbClr val="FFFFFF"/>
                  </a:solidFill>
                </a:uFill>
                <a:latin typeface="Meiryo"/>
                <a:ea typeface="Meiryo"/>
                <a:cs typeface="+mn-lt"/>
              </a:rPr>
              <a:t>」、</a:t>
            </a:r>
            <a:r>
              <a:rPr lang="ja-JP" sz="1600" spc="-1">
                <a:uFill>
                  <a:solidFill>
                    <a:srgbClr val="FFFFFF"/>
                  </a:solidFill>
                </a:uFill>
                <a:latin typeface="Meiryo"/>
                <a:ea typeface="Meiryo"/>
                <a:cs typeface="+mn-lt"/>
              </a:rPr>
              <a:t>という問いに対する答えを明らかにする必要がある</a:t>
            </a:r>
            <a:r>
              <a:rPr lang="ja-JP" altLang="en-US" sz="1600" spc="-1">
                <a:uFill>
                  <a:solidFill>
                    <a:srgbClr val="FFFFFF"/>
                  </a:solidFill>
                </a:uFill>
                <a:latin typeface="Meiryo"/>
                <a:ea typeface="Meiryo"/>
                <a:cs typeface="+mn-lt"/>
              </a:rPr>
              <a:t>。</a:t>
            </a:r>
            <a:endParaRPr lang="ja-JP" sz="1600" spc="-1">
              <a:solidFill>
                <a:srgbClr val="000000"/>
              </a:solidFill>
              <a:uFill>
                <a:solidFill>
                  <a:srgbClr val="FFFFFF"/>
                </a:solidFill>
              </a:uFill>
              <a:latin typeface="Meiryo"/>
              <a:ea typeface="Meiryo"/>
            </a:endParaRPr>
          </a:p>
          <a:p>
            <a:pPr marL="342900" indent="-342900">
              <a:lnSpc>
                <a:spcPct val="150000"/>
              </a:lnSpc>
              <a:buClr>
                <a:srgbClr val="ED7D31"/>
              </a:buClr>
              <a:buFont typeface="Wingdings" charset="2"/>
              <a:buChar char="q"/>
            </a:pPr>
            <a:endParaRPr lang="ja-JP" sz="1600" spc="-1" dirty="0">
              <a:uFill>
                <a:solidFill>
                  <a:srgbClr val="FFFFFF"/>
                </a:solidFill>
              </a:uFill>
              <a:latin typeface="Meiryo"/>
              <a:ea typeface="Meiryo"/>
              <a:cs typeface="Arial"/>
            </a:endParaRPr>
          </a:p>
          <a:p>
            <a:pPr marL="342900" indent="-342900">
              <a:lnSpc>
                <a:spcPct val="150000"/>
              </a:lnSpc>
              <a:buClr>
                <a:srgbClr val="ED7D31"/>
              </a:buClr>
              <a:buFont typeface="Wingdings" charset="2"/>
              <a:buChar char="q"/>
            </a:pPr>
            <a:r>
              <a:rPr lang="ja-JP" altLang="en-US" sz="1600" spc="-1">
                <a:solidFill>
                  <a:srgbClr val="000000"/>
                </a:solidFill>
                <a:uFill>
                  <a:solidFill>
                    <a:srgbClr val="FFFFFF"/>
                  </a:solidFill>
                </a:uFill>
                <a:latin typeface="Meiryo"/>
                <a:ea typeface="Meiryo"/>
                <a:cs typeface="Arial"/>
              </a:rPr>
              <a:t>そこで、YT動画が論文に与える影響力を定量的に推定し、それに基づいて効果的な</a:t>
            </a:r>
            <a:r>
              <a:rPr lang="en-US" altLang="en-US" sz="1600" spc="-1" dirty="0">
                <a:solidFill>
                  <a:srgbClr val="000000"/>
                </a:solidFill>
                <a:uFill>
                  <a:solidFill>
                    <a:srgbClr val="FFFFFF"/>
                  </a:solidFill>
                </a:uFill>
                <a:latin typeface="Meiryo"/>
                <a:ea typeface="Meiryo"/>
                <a:cs typeface="Arial"/>
              </a:rPr>
              <a:t>YT</a:t>
            </a:r>
            <a:r>
              <a:rPr lang="ja-JP" sz="1600" spc="-1">
                <a:solidFill>
                  <a:srgbClr val="000000"/>
                </a:solidFill>
                <a:uFill>
                  <a:solidFill>
                    <a:srgbClr val="FFFFFF"/>
                  </a:solidFill>
                </a:uFill>
                <a:latin typeface="Meiryo"/>
                <a:ea typeface="Meiryo"/>
                <a:cs typeface="Arial"/>
              </a:rPr>
              <a:t>リサーチコミュニケーション方法</a:t>
            </a:r>
            <a:r>
              <a:rPr lang="ja-JP" altLang="en-US" sz="1600" spc="-1">
                <a:solidFill>
                  <a:srgbClr val="000000"/>
                </a:solidFill>
                <a:uFill>
                  <a:solidFill>
                    <a:srgbClr val="FFFFFF"/>
                  </a:solidFill>
                </a:uFill>
                <a:latin typeface="Meiryo"/>
                <a:ea typeface="Meiryo"/>
                <a:cs typeface="Arial"/>
              </a:rPr>
              <a:t>を提案できれば、学術論文の動画公開の生産性向上につながると考えた。</a:t>
            </a:r>
          </a:p>
          <a:p>
            <a:pPr marL="342900" indent="-342900">
              <a:lnSpc>
                <a:spcPct val="150000"/>
              </a:lnSpc>
              <a:buClr>
                <a:srgbClr val="ED7D31"/>
              </a:buClr>
              <a:buFont typeface="Wingdings" charset="2"/>
              <a:buChar char="q"/>
            </a:pPr>
            <a:endParaRPr lang="ja-JP" altLang="en-US" sz="1600" spc="-1" dirty="0">
              <a:solidFill>
                <a:srgbClr val="000000"/>
              </a:solidFill>
              <a:uFill>
                <a:solidFill>
                  <a:srgbClr val="FFFFFF"/>
                </a:solidFill>
              </a:uFill>
              <a:latin typeface="Meiryo"/>
              <a:ea typeface="Meiryo"/>
              <a:cs typeface="Arial"/>
            </a:endParaRPr>
          </a:p>
          <a:p>
            <a:pPr marL="285750" indent="-285750">
              <a:lnSpc>
                <a:spcPct val="150000"/>
              </a:lnSpc>
              <a:buClr>
                <a:srgbClr val="ED7D31"/>
              </a:buClr>
              <a:buFont typeface="Wingdings"/>
              <a:buChar char="q"/>
            </a:pPr>
            <a:endParaRPr lang="ja-JP" sz="1600" spc="-1" dirty="0">
              <a:solidFill>
                <a:srgbClr val="000000"/>
              </a:solidFill>
              <a:uFill>
                <a:solidFill>
                  <a:srgbClr val="FFFFFF"/>
                </a:solidFill>
              </a:uFill>
              <a:latin typeface="Meiryo"/>
              <a:ea typeface="Meiryo"/>
              <a:cs typeface="Arial"/>
            </a:endParaRPr>
          </a:p>
          <a:p>
            <a:pPr marL="285750" indent="-285750">
              <a:lnSpc>
                <a:spcPct val="150000"/>
              </a:lnSpc>
              <a:buClr>
                <a:srgbClr val="ED7D31"/>
              </a:buClr>
              <a:buFont typeface="Wingdings"/>
              <a:buChar char="q"/>
            </a:pPr>
            <a:endParaRPr lang="ja-JP" altLang="en-US" sz="1600" spc="-1" dirty="0">
              <a:solidFill>
                <a:srgbClr val="000000"/>
              </a:solidFill>
              <a:uFill>
                <a:solidFill>
                  <a:srgbClr val="FFFFFF"/>
                </a:solidFill>
              </a:uFill>
              <a:latin typeface="Meiryo"/>
              <a:ea typeface="Meiryo"/>
            </a:endParaRPr>
          </a:p>
          <a:p>
            <a:pPr marL="285750" indent="-285750">
              <a:lnSpc>
                <a:spcPct val="150000"/>
              </a:lnSpc>
              <a:buClr>
                <a:srgbClr val="ED7D31"/>
              </a:buClr>
              <a:buFont typeface="Wingdings"/>
              <a:buChar char="q"/>
            </a:pPr>
            <a:endParaRPr lang="ja-JP" altLang="en-US" sz="1600" spc="-1" dirty="0">
              <a:solidFill>
                <a:srgbClr val="000000"/>
              </a:solidFill>
              <a:uFill>
                <a:solidFill>
                  <a:srgbClr val="FFFFFF"/>
                </a:solidFill>
              </a:uFill>
              <a:latin typeface="Meiryo"/>
              <a:ea typeface="Meiryo"/>
              <a:cs typeface="Arial"/>
            </a:endParaRPr>
          </a:p>
          <a:p>
            <a:pPr marL="285750" indent="-285750">
              <a:lnSpc>
                <a:spcPct val="150000"/>
              </a:lnSpc>
              <a:buClr>
                <a:srgbClr val="ED7D31"/>
              </a:buClr>
              <a:buFont typeface="Wingdings"/>
              <a:buChar char="q"/>
            </a:pPr>
            <a:endParaRPr lang="ja-JP" altLang="en-US" sz="1600" spc="-1" dirty="0">
              <a:solidFill>
                <a:srgbClr val="000000"/>
              </a:solidFill>
              <a:uFill>
                <a:solidFill>
                  <a:srgbClr val="FFFFFF"/>
                </a:solidFill>
              </a:uFill>
              <a:latin typeface="Meiryo"/>
              <a:ea typeface="Meiryo"/>
            </a:endParaRPr>
          </a:p>
          <a:p>
            <a:pPr marL="171450" indent="-171450">
              <a:lnSpc>
                <a:spcPct val="150000"/>
              </a:lnSpc>
              <a:buClr>
                <a:srgbClr val="ED7D31"/>
              </a:buClr>
              <a:buFont typeface="Wingdings"/>
              <a:buChar char="q"/>
            </a:pPr>
            <a:endParaRPr lang="ja-JP" altLang="en-US" sz="1600" spc="-1">
              <a:solidFill>
                <a:srgbClr val="000000"/>
              </a:solidFill>
              <a:uFill>
                <a:solidFill>
                  <a:srgbClr val="FFFFFF"/>
                </a:solidFill>
              </a:uFill>
              <a:latin typeface="Meiryo"/>
              <a:ea typeface="Meiryo"/>
            </a:endParaRP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
        <p:nvSpPr>
          <p:cNvPr id="3" name="TextBox 2">
            <a:extLst>
              <a:ext uri="{FF2B5EF4-FFF2-40B4-BE49-F238E27FC236}">
                <a16:creationId xmlns:a16="http://schemas.microsoft.com/office/drawing/2014/main" id="{1F02A24F-C691-4973-B383-D8D7C6FCF03F}"/>
              </a:ext>
            </a:extLst>
          </p:cNvPr>
          <p:cNvSpPr txBox="1"/>
          <p:nvPr/>
        </p:nvSpPr>
        <p:spPr>
          <a:xfrm>
            <a:off x="8503507" y="6547021"/>
            <a:ext cx="642551"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dirty="0">
                <a:solidFill>
                  <a:srgbClr val="BFBFBF"/>
                </a:solidFill>
              </a:rPr>
              <a:t>6</a:t>
            </a:r>
          </a:p>
        </p:txBody>
      </p:sp>
    </p:spTree>
    <p:extLst>
      <p:ext uri="{BB962C8B-B14F-4D97-AF65-F5344CB8AC3E}">
        <p14:creationId xmlns:p14="http://schemas.microsoft.com/office/powerpoint/2010/main" val="170074482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 name="TextShape 1"/>
          <p:cNvSpPr txBox="1"/>
          <p:nvPr/>
        </p:nvSpPr>
        <p:spPr>
          <a:xfrm>
            <a:off x="243720" y="129600"/>
            <a:ext cx="8671320" cy="800280"/>
          </a:xfrm>
          <a:prstGeom prst="rect">
            <a:avLst/>
          </a:prstGeom>
          <a:noFill/>
          <a:ln>
            <a:noFill/>
          </a:ln>
        </p:spPr>
        <p:txBody>
          <a:bodyPr anchor="b"/>
          <a:lstStyle/>
          <a:p>
            <a:pPr>
              <a:lnSpc>
                <a:spcPct val="100000"/>
              </a:lnSpc>
            </a:pPr>
            <a:r>
              <a:rPr lang="ja-JP" altLang="en-US" sz="2400" spc="-1">
                <a:uFill>
                  <a:solidFill>
                    <a:srgbClr val="FFFFFF"/>
                  </a:solidFill>
                </a:uFill>
                <a:latin typeface="Meiryo"/>
                <a:ea typeface="Meiryo"/>
              </a:rPr>
              <a:t>モチベーション</a:t>
            </a:r>
          </a:p>
        </p:txBody>
      </p:sp>
      <p:sp>
        <p:nvSpPr>
          <p:cNvPr id="93" name="TextShape 2"/>
          <p:cNvSpPr txBox="1"/>
          <p:nvPr/>
        </p:nvSpPr>
        <p:spPr>
          <a:xfrm>
            <a:off x="247681" y="1175350"/>
            <a:ext cx="8671320" cy="5221419"/>
          </a:xfrm>
          <a:prstGeom prst="rect">
            <a:avLst/>
          </a:prstGeom>
          <a:noFill/>
          <a:ln>
            <a:noFill/>
          </a:ln>
        </p:spPr>
        <p:txBody>
          <a:bodyPr anchor="t"/>
          <a:lstStyle/>
          <a:p>
            <a:pPr marL="342900" indent="-342900">
              <a:lnSpc>
                <a:spcPct val="150000"/>
              </a:lnSpc>
              <a:buClr>
                <a:srgbClr val="ED7D31"/>
              </a:buClr>
              <a:buFont typeface="Wingdings" charset="2"/>
              <a:buChar char="q"/>
            </a:pPr>
            <a:r>
              <a:rPr lang="ja-JP" altLang="en-US" sz="1600" spc="-1">
                <a:solidFill>
                  <a:srgbClr val="000000"/>
                </a:solidFill>
                <a:uFill>
                  <a:solidFill>
                    <a:srgbClr val="FFFFFF"/>
                  </a:solidFill>
                </a:uFill>
                <a:latin typeface="Meiryo"/>
                <a:ea typeface="Meiryo"/>
              </a:rPr>
              <a:t>YTサイエンスコミュニケーションのコンテンツ・プレーヤーが不明である。</a:t>
            </a:r>
            <a:endParaRPr lang="ja-JP" altLang="en-US" sz="1600" spc="-1" dirty="0">
              <a:solidFill>
                <a:srgbClr val="000000"/>
              </a:solidFill>
              <a:uFill>
                <a:solidFill>
                  <a:srgbClr val="FFFFFF"/>
                </a:solidFill>
              </a:uFill>
              <a:latin typeface="Meiryo"/>
              <a:ea typeface="Meiryo"/>
            </a:endParaRPr>
          </a:p>
          <a:p>
            <a:pPr marL="800100" lvl="1" indent="-342900">
              <a:lnSpc>
                <a:spcPct val="150000"/>
              </a:lnSpc>
              <a:buClr>
                <a:srgbClr val="ED7D31"/>
              </a:buClr>
              <a:buFont typeface="Wingdings" charset="2"/>
              <a:buChar char="§"/>
            </a:pPr>
            <a:r>
              <a:rPr lang="ja-JP" altLang="en-US" sz="1600" spc="-1">
                <a:solidFill>
                  <a:srgbClr val="000000"/>
                </a:solidFill>
                <a:uFill>
                  <a:solidFill>
                    <a:srgbClr val="FFFFFF"/>
                  </a:solidFill>
                </a:uFill>
                <a:latin typeface="Meiryo"/>
                <a:ea typeface="Meiryo"/>
              </a:rPr>
              <a:t> 論文言及ツイート内容を定性的に分析</a:t>
            </a:r>
            <a:r>
              <a:rPr lang="ja-JP" sz="1600" spc="-1">
                <a:solidFill>
                  <a:srgbClr val="000000"/>
                </a:solidFill>
                <a:uFill>
                  <a:solidFill>
                    <a:srgbClr val="FFFFFF"/>
                  </a:solidFill>
                </a:uFill>
                <a:latin typeface="Meiryo"/>
                <a:ea typeface="Meiryo"/>
              </a:rPr>
              <a:t>(Didegah et al.,2018)</a:t>
            </a:r>
            <a:endParaRPr lang="ja-JP" altLang="en-US" sz="1600" spc="-1" dirty="0">
              <a:solidFill>
                <a:srgbClr val="000000"/>
              </a:solidFill>
              <a:uFill>
                <a:solidFill>
                  <a:srgbClr val="FFFFFF"/>
                </a:solidFill>
              </a:uFill>
              <a:latin typeface="Meiryo"/>
              <a:ea typeface="Meiryo"/>
            </a:endParaRPr>
          </a:p>
          <a:p>
            <a:pPr marL="800100" lvl="1" indent="-342900">
              <a:lnSpc>
                <a:spcPct val="150000"/>
              </a:lnSpc>
              <a:buClr>
                <a:srgbClr val="ED7D31"/>
              </a:buClr>
              <a:buFont typeface="Wingdings,Sans-Serif" charset="2"/>
              <a:buChar char="§"/>
            </a:pPr>
            <a:r>
              <a:rPr lang="en-US" altLang="ja-JP" sz="1600" spc="-1" dirty="0">
                <a:uFill>
                  <a:solidFill>
                    <a:srgbClr val="FFFFFF"/>
                  </a:solidFill>
                </a:uFill>
                <a:latin typeface="Meiryo"/>
                <a:ea typeface="Meiryo"/>
                <a:cs typeface="Arial"/>
              </a:rPr>
              <a:t>(</a:t>
            </a:r>
            <a:r>
              <a:rPr lang="ja-JP" sz="1600" spc="-1">
                <a:uFill>
                  <a:solidFill>
                    <a:srgbClr val="FFFFFF"/>
                  </a:solidFill>
                </a:uFill>
                <a:latin typeface="Meiryo"/>
                <a:ea typeface="Meiryo"/>
                <a:cs typeface="Arial"/>
              </a:rPr>
              <a:t>Welbourne et a</a:t>
            </a:r>
            <a:r>
              <a:rPr lang="en-US" altLang="ja-JP" sz="1600" spc="-1" dirty="0">
                <a:uFill>
                  <a:solidFill>
                    <a:srgbClr val="FFFFFF"/>
                  </a:solidFill>
                </a:uFill>
                <a:latin typeface="Meiryo"/>
                <a:ea typeface="Meiryo"/>
                <a:cs typeface="Arial"/>
              </a:rPr>
              <a:t>l.,2016)</a:t>
            </a:r>
            <a:r>
              <a:rPr lang="ja-JP" sz="1600" spc="-1">
                <a:uFill>
                  <a:solidFill>
                    <a:srgbClr val="FFFFFF"/>
                  </a:solidFill>
                </a:uFill>
                <a:latin typeface="Meiryo"/>
                <a:ea typeface="Meiryo"/>
                <a:cs typeface="Arial"/>
              </a:rPr>
              <a:t>:最上位サイエンスコミュニケーションチャンネルの動画を対象</a:t>
            </a:r>
            <a:endParaRPr lang="en-US" altLang="ja-JP" sz="1600" spc="-1">
              <a:uFill>
                <a:solidFill>
                  <a:srgbClr val="FFFFFF"/>
                </a:solidFill>
              </a:uFill>
              <a:latin typeface="Meiryo"/>
              <a:ea typeface="+mn-lt"/>
              <a:cs typeface="+mn-lt"/>
            </a:endParaRPr>
          </a:p>
          <a:p>
            <a:pPr marL="914400" lvl="3">
              <a:lnSpc>
                <a:spcPct val="150000"/>
              </a:lnSpc>
              <a:buClr>
                <a:srgbClr val="ED7D31"/>
              </a:buClr>
            </a:pPr>
            <a:r>
              <a:rPr lang="ja-JP" sz="1600" spc="-1">
                <a:uFill>
                  <a:solidFill>
                    <a:srgbClr val="FFFFFF"/>
                  </a:solidFill>
                </a:uFill>
                <a:latin typeface="Meiryo"/>
                <a:ea typeface="Meiryo"/>
                <a:cs typeface="Arial"/>
              </a:rPr>
              <a:t>→研究と無関係な動画も含まれる・その他チャンネルについては不明</a:t>
            </a:r>
            <a:endParaRPr lang="ja-JP">
              <a:latin typeface="Meiryo"/>
              <a:ea typeface="Meiryo"/>
            </a:endParaRPr>
          </a:p>
          <a:p>
            <a:pPr marL="914400" lvl="3">
              <a:lnSpc>
                <a:spcPct val="150000"/>
              </a:lnSpc>
              <a:buClr>
                <a:srgbClr val="ED7D31"/>
              </a:buClr>
            </a:pPr>
            <a:endParaRPr lang="ja-JP" sz="1600" spc="-1" dirty="0">
              <a:solidFill>
                <a:srgbClr val="000000"/>
              </a:solidFill>
              <a:uFill>
                <a:solidFill>
                  <a:srgbClr val="FFFFFF"/>
                </a:solidFill>
              </a:uFill>
              <a:latin typeface="Meiryo"/>
              <a:ea typeface="Meiryo"/>
              <a:cs typeface="Arial"/>
            </a:endParaRPr>
          </a:p>
          <a:p>
            <a:pPr marL="342900" indent="-342900">
              <a:lnSpc>
                <a:spcPct val="150000"/>
              </a:lnSpc>
              <a:buClr>
                <a:srgbClr val="ED7D31"/>
              </a:buClr>
              <a:buFont typeface="Wingdings" charset="2"/>
              <a:buChar char="q"/>
            </a:pPr>
            <a:r>
              <a:rPr lang="ja-JP" altLang="en-US" sz="1600" spc="-1">
                <a:solidFill>
                  <a:srgbClr val="000000"/>
                </a:solidFill>
                <a:uFill>
                  <a:solidFill>
                    <a:srgbClr val="FFFFFF"/>
                  </a:solidFill>
                </a:uFill>
                <a:latin typeface="Meiryo"/>
                <a:ea typeface="Meiryo"/>
              </a:rPr>
              <a:t>YTサイエンスコミュニケーションのリサーチメトリックスへの影響力について研究が足りていない。</a:t>
            </a:r>
            <a:endParaRPr lang="ja-JP">
              <a:latin typeface="Meiryo"/>
              <a:ea typeface="Meiryo"/>
            </a:endParaRPr>
          </a:p>
          <a:p>
            <a:pPr marL="800100" lvl="1" indent="-342900">
              <a:lnSpc>
                <a:spcPct val="150000"/>
              </a:lnSpc>
              <a:buClr>
                <a:srgbClr val="ED7D31"/>
              </a:buClr>
              <a:buFont typeface="Wingdings" charset="2"/>
              <a:buChar char="§"/>
            </a:pPr>
            <a:r>
              <a:rPr lang="ja-JP" altLang="en-US" sz="1600" spc="-1">
                <a:solidFill>
                  <a:srgbClr val="000000"/>
                </a:solidFill>
                <a:uFill>
                  <a:solidFill>
                    <a:srgbClr val="FFFFFF"/>
                  </a:solidFill>
                </a:uFill>
                <a:latin typeface="Meiryo"/>
                <a:ea typeface="Meiryo"/>
              </a:rPr>
              <a:t>(Eysenbach,2012), (Finch et al.,2017), (Murray et al.,2020)：Tweet数・AAS*と被引用数の相関</a:t>
            </a:r>
            <a:endParaRPr lang="ja-JP" altLang="en-US" sz="1600" spc="-1" dirty="0">
              <a:solidFill>
                <a:srgbClr val="000000"/>
              </a:solidFill>
              <a:uFill>
                <a:solidFill>
                  <a:srgbClr val="FFFFFF"/>
                </a:solidFill>
              </a:uFill>
              <a:latin typeface="Meiryo"/>
              <a:ea typeface="Meiryo"/>
            </a:endParaRPr>
          </a:p>
          <a:p>
            <a:pPr>
              <a:lnSpc>
                <a:spcPct val="150000"/>
              </a:lnSpc>
              <a:buClr>
                <a:srgbClr val="ED7D31"/>
              </a:buClr>
            </a:pPr>
            <a:endParaRPr lang="ja-JP" altLang="en-US" sz="1600" spc="-1" dirty="0">
              <a:uFill>
                <a:solidFill>
                  <a:srgbClr val="FFFFFF"/>
                </a:solidFill>
              </a:uFill>
              <a:latin typeface="Meiryo"/>
              <a:ea typeface="Meiryo"/>
              <a:cs typeface="Arial"/>
            </a:endParaRPr>
          </a:p>
          <a:p>
            <a:pPr>
              <a:lnSpc>
                <a:spcPct val="150000"/>
              </a:lnSpc>
              <a:buClr>
                <a:srgbClr val="ED7D31"/>
              </a:buClr>
            </a:pPr>
            <a:endParaRPr lang="ja-JP" altLang="en-US" sz="1600" spc="-1" dirty="0">
              <a:solidFill>
                <a:srgbClr val="000000"/>
              </a:solidFill>
              <a:uFill>
                <a:solidFill>
                  <a:srgbClr val="FFFFFF"/>
                </a:solidFill>
              </a:uFill>
              <a:latin typeface="Meiryo"/>
              <a:ea typeface="Meiryo"/>
            </a:endParaRPr>
          </a:p>
          <a:p>
            <a:pPr>
              <a:lnSpc>
                <a:spcPct val="150000"/>
              </a:lnSpc>
              <a:buClr>
                <a:srgbClr val="ED7D31"/>
              </a:buClr>
            </a:pPr>
            <a:endParaRPr lang="ja-JP" altLang="en-US" sz="1600" spc="-1" dirty="0">
              <a:solidFill>
                <a:srgbClr val="000000"/>
              </a:solidFill>
              <a:uFill>
                <a:solidFill>
                  <a:srgbClr val="FFFFFF"/>
                </a:solidFill>
              </a:uFill>
              <a:latin typeface="Meiryo"/>
              <a:ea typeface="Meiryo"/>
            </a:endParaRPr>
          </a:p>
          <a:p>
            <a:pPr>
              <a:lnSpc>
                <a:spcPct val="150000"/>
              </a:lnSpc>
              <a:buClr>
                <a:srgbClr val="ED7D31"/>
              </a:buClr>
            </a:pPr>
            <a:r>
              <a:rPr lang="ja-JP" altLang="en-US" sz="1200" spc="-1">
                <a:solidFill>
                  <a:srgbClr val="000000"/>
                </a:solidFill>
                <a:uFill>
                  <a:solidFill>
                    <a:srgbClr val="FFFFFF"/>
                  </a:solidFill>
                </a:uFill>
                <a:latin typeface="Meiryo"/>
                <a:ea typeface="Meiryo"/>
              </a:rPr>
              <a:t>*AAS: Altmetric Attention Score. 米Altmetric社が学術文献に付与する、代表的なAlternative metricの一つ。</a:t>
            </a:r>
          </a:p>
        </p:txBody>
      </p:sp>
      <p:sp>
        <p:nvSpPr>
          <p:cNvPr id="94" name="TextShape 3"/>
          <p:cNvSpPr txBox="1"/>
          <p:nvPr/>
        </p:nvSpPr>
        <p:spPr>
          <a:xfrm>
            <a:off x="0" y="42840"/>
            <a:ext cx="2685600" cy="478440"/>
          </a:xfrm>
          <a:prstGeom prst="rect">
            <a:avLst/>
          </a:prstGeom>
          <a:noFill/>
          <a:ln>
            <a:noFill/>
          </a:ln>
        </p:spPr>
        <p:txBody>
          <a:bodyPr/>
          <a:lstStyle/>
          <a:p>
            <a:endParaRPr lang="ja-JP" sz="1500" b="0" strike="noStrike" spc="-1">
              <a:solidFill>
                <a:srgbClr val="000000"/>
              </a:solidFill>
              <a:uFill>
                <a:solidFill>
                  <a:srgbClr val="FFFFFF"/>
                </a:solidFill>
              </a:uFill>
              <a:latin typeface="Meiryo"/>
            </a:endParaRPr>
          </a:p>
        </p:txBody>
      </p:sp>
    </p:spTree>
    <p:extLst>
      <p:ext uri="{BB962C8B-B14F-4D97-AF65-F5344CB8AC3E}">
        <p14:creationId xmlns:p14="http://schemas.microsoft.com/office/powerpoint/2010/main" val="373524472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glow</Template>
  <Application>Microsoft Office PowerPoint</Application>
  <PresentationFormat>On-screen Show (4:3)</PresentationFormat>
  <Slides>23</Slides>
  <Notes>10</Notes>
  <HiddenSlides>9</HiddenSlides>
  <ScaleCrop>false</ScaleCrop>
  <HeadingPairs>
    <vt:vector size="4" baseType="variant">
      <vt:variant>
        <vt:lpstr>Theme</vt:lpstr>
      </vt:variant>
      <vt:variant>
        <vt:i4>2</vt:i4>
      </vt:variant>
      <vt:variant>
        <vt:lpstr>Slide Titles</vt:lpstr>
      </vt:variant>
      <vt:variant>
        <vt:i4>23</vt:i4>
      </vt:variant>
    </vt:vector>
  </HeadingPairs>
  <TitlesOfParts>
    <vt:vector size="25" baseType="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subject/>
  <dc:creator>中　元　　雪　絵</dc:creator>
  <dc:description/>
  <cp:revision>4616</cp:revision>
  <dcterms:created xsi:type="dcterms:W3CDTF">2020-01-21T06:13:03Z</dcterms:created>
  <dcterms:modified xsi:type="dcterms:W3CDTF">2021-01-03T05:45:22Z</dcterms:modified>
  <dc:language>ko-KR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15.0036</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画面に合わせる (4:3)</vt:lpwstr>
  </property>
  <property fmtid="{D5CDD505-2E9C-101B-9397-08002B2CF9AE}" pid="9" name="ScaleCrop">
    <vt:bool>false</vt:bool>
  </property>
  <property fmtid="{D5CDD505-2E9C-101B-9397-08002B2CF9AE}" pid="10" name="ShareDoc">
    <vt:bool>false</vt:bool>
  </property>
  <property fmtid="{D5CDD505-2E9C-101B-9397-08002B2CF9AE}" pid="11" name="Slides">
    <vt:i4>29</vt:i4>
  </property>
</Properties>
</file>

<file path=docProps/thumbnail.jpeg>
</file>